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005E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500174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BC005E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Мастер-класс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BC005E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BC005E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BC005E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BC005E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Чайные посиделки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BC005E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BC005E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BC005E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создать свой авторский чай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BC005E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429124" y="5357826"/>
            <a:ext cx="43824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Фрыгина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Галина Павловна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 дополнительного образования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571480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BC005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Изюминки моей педагогической деятельности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BC005E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85720" y="285728"/>
            <a:ext cx="8572560" cy="197485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4. Презентация авторских рецептов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Каждый участник представляет свой рецепт чая остальным участникам группы. Они рассказывают историю появления своего творения, подчеркивая важность тех или иных компонентов. Остальные слушают внимательно, задают вопросы, обмениваются мнениями и впечатлениями.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Подобные мастер-классы объединяют всех обучающихся.</a:t>
            </a:r>
          </a:p>
        </p:txBody>
      </p:sp>
      <p:pic>
        <p:nvPicPr>
          <p:cNvPr id="4" name="Рисунок 3" descr="photo_2025-12-16_08-37-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2428868"/>
            <a:ext cx="3161114" cy="4214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photo_2025-12-16_08-37-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2500306"/>
            <a:ext cx="3429023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85720" y="285728"/>
            <a:ext cx="8572560" cy="166708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5. Подведение итогов (</a:t>
            </a:r>
            <a:r>
              <a:rPr lang="ru-RU" sz="20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рефлексия)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Подводится общий итог проведенного мероприятия. Все участники получают свой авторский чай.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образом, мастер-класс «Чайные посиделки» позволяет раскрыть творческий потенциал, научиться создавать уникальный продукт.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photo_1_2025-12-14_22-59-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2143116"/>
            <a:ext cx="5929322" cy="444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85720" y="285728"/>
            <a:ext cx="8572560" cy="409342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Травяной чай своими руками: от идеи до исследования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прошедшем мастер-классе ребята погрузились в увлекательный мир травяных чаёв. Здесь они узнали много нового о полезных свойствах разных растений, особенностях сбора сырья и тонкостях приготовления ароматных напитков.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Мастер-класс вызвал огромный интерес среди участников. После занятий многие захотели продолжить изучение этой темы глубже и превратить занятие в полноценный исследовательский проект. Ребята уже начали составлять план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изучению литературы чтобы собрать больше знаний и опыта.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Такая активность детей особенно радует, ведь она показывает искреннюю заинтересованность и желание развивать новые навыки. А значит, впереди нас ждут ещё немало интересных открытий и новых проектов!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2"/>
          <a:srcRect t="16406" b="15624"/>
          <a:stretch>
            <a:fillRect/>
          </a:stretch>
        </p:blipFill>
        <p:spPr bwMode="auto">
          <a:xfrm>
            <a:off x="4643438" y="4286256"/>
            <a:ext cx="4000528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214290"/>
            <a:ext cx="8501122" cy="224676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Педагогический путь каждого педагога уникален, наполнен интересными находками, яркими событиями и незабываемыми открытиями. За небольшое время практики я накапливаю опыт, который позволяет мне эффективно взаимодействовать с обучающимися, создавать творческую атмосферу на занятиях и достигать результатов в обучении.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Педагогическая деятельность предполагает постоянное совершенствование профессиональных компетенций и развитие творческих способностей.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2553884"/>
            <a:ext cx="5500726" cy="41255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285728"/>
            <a:ext cx="8572560" cy="193899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Особенности моего педагогического стиля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Моя методика основывается на принципах индивидуализации подхода, интерактивности занятий и творческого развития обучающихся. Я стремлюсь сделать каждое занятия интересным и запоминающимся, применяя современные технологии и методы активного вовлечения детей в обучающий процесс.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3571876"/>
            <a:ext cx="2857520" cy="128588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стиле педагогической деятельности находятся выражение: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43570" y="2357430"/>
            <a:ext cx="3214710" cy="92869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Коммуникативные возможности педагога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43570" y="4572008"/>
            <a:ext cx="3214710" cy="92869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Творческая индивидуальность педагога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3500438"/>
            <a:ext cx="3214710" cy="85725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Сложившийся характер взаимоотношений педагога и обучающегося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43570" y="5715016"/>
            <a:ext cx="3214710" cy="78581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Особенности обучающихся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>
            <a:endCxn id="5" idx="1"/>
          </p:cNvCxnSpPr>
          <p:nvPr/>
        </p:nvCxnSpPr>
        <p:spPr>
          <a:xfrm flipV="1">
            <a:off x="4500562" y="2821777"/>
            <a:ext cx="1143008" cy="7143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7" idx="1"/>
          </p:cNvCxnSpPr>
          <p:nvPr/>
        </p:nvCxnSpPr>
        <p:spPr>
          <a:xfrm flipV="1">
            <a:off x="4500562" y="3929066"/>
            <a:ext cx="114300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6" idx="1"/>
          </p:cNvCxnSpPr>
          <p:nvPr/>
        </p:nvCxnSpPr>
        <p:spPr>
          <a:xfrm>
            <a:off x="4500562" y="4286256"/>
            <a:ext cx="1143008" cy="7500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500562" y="4857760"/>
            <a:ext cx="1143008" cy="11072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14282" y="357166"/>
            <a:ext cx="8572560" cy="317009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Одним из наиболее действенных методов повышения квалификации и профессионального роста является организация мастер-классов. Такие мероприятия позволяют педагогам делиться своим уникальным опытом, знаниями и творческим подходом с подрастающим поколением.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Мастер-класс помогает обучающимся получить практические навыки, ознакомиться с новыми технологиями и методами работы, а также вдохновляет на дальнейшее развитие и самосовершенствование. Для детей подобные занятия особенно важны, поскольку они открывают перед ними новые горизонты возможностей и стимулируют интерес к выбранной профессии.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photo_17_2025-12-14_22-59-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5197066"/>
            <a:ext cx="2214578" cy="1660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photo_2025-09-24_13-43-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3643314"/>
            <a:ext cx="2857717" cy="1611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photo_2025-09-30_13-34-3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86050" y="3643314"/>
            <a:ext cx="2857520" cy="1607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572560" cy="286232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Кроме того, грамотно организованный мастер-класс способен стать стартовой площадкой для дальнейшего исследования какой-либо области знаний. Обучающиеся после такого опыта нередко переходят от выполнения простых заданий к проведению самостоятельных исследований, развивая таким образом критическое мышление,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способность самостоятельно находить решения сложных задач.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образом, участие в мастер-классах способствует профессиональному росту будущих поколений, стимулирует развитие творческих способностей и открывает перспективы для дальнейших научных изысканий.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Один из таких форматов — мастер-класса «Чайные посиделки» как создать свой авторский чай.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photo_2025-12-16_08-38-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3286124"/>
            <a:ext cx="3619524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hoto_2025-12-16_08-38-2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2567" y="3929066"/>
            <a:ext cx="3809995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57158" y="285728"/>
            <a:ext cx="8501122" cy="343170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такое «Чайные посиделки»?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началось с простой идеи: почему бы не познакомить ребят с миром природы через увлекательный мастер-класс? Так родилась идея изготовления травяного чая.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интерактивная форма проведения мастер-класса, сочетающая в себе элементы творчества,  исследовательской деятельности.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целью данного мероприятия становится познакомить детей с историей возникновения чая, рассказать, как чай появился в России, о традициях чайных посиделок. Важно отметить, что здесь речь идет не столько о напитке, сколько о формировании индивидуального подхода к деятельности каждого обучающегося.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photo_2025-12-16_08-38-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3786190"/>
            <a:ext cx="2196719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photo_9_2025-12-14_22-59-2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178956" y="3393302"/>
            <a:ext cx="2786064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14282" y="285728"/>
            <a:ext cx="8715436" cy="5052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проведения мастер-класса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1. Настройка атмосферы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Настроение участников играет ключевую роль в успешности любой встречи, будь то семинар, тренинг или мастер-класс. Одним из важных этапов подготовки является создание приятной и располагающей обстановки, способствующей открытости, доверительности и вдохновению.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достижения этой цели рекомендуется уделить внимание деталям интерьера помещения. Например, расстановка столов круговым образом способствует общению и взаимодействию между участниками. Столы можно украсить ароматическими композициями, такими как сухие травы и ягоды, добавляющие атмосфере теплоты и уюта. Чай и сладости также помогут создать комфортную обстановку, стимулируя позитивное настроение и расслабленность.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образом, грамотно организованная атмосфера станет залогом эффективного взаимодействия и плодотворного сотрудничества всех присутствующих на мероприятии.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5720" y="214290"/>
            <a:ext cx="8643998" cy="412929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2. Знакомство с историей и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тадициями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чайных посиделок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мастер-классе обучающиеся погружаются в атмосферу традиционного чаепития, которое веками было неотъемлемой частью русской культуры. Педагог рассказывает историю появления чая в России, объясняет особенности приготовления и подачи напитка, а также делится секретами правильного заваривания разных сортов чая.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время практической части занятия дети имеют возможность попробовать несколько видов чая, внимательно изучив аромат, вкусовые оттенки и послевкусие каждого сорта. Обсуждение ощущений от напитков способствует развитию внимательности и умения анализировать личные впечатления. Этот опыт становится первым шагом на пути к пониманию искусства чайной церемонии и открывает двери в мир тонких вкусов и изысканных ароматов.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photo_11_2025-12-14_22-59-2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143636" y="4357694"/>
            <a:ext cx="257176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photo_8_2025-12-14_22-59-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4714884"/>
            <a:ext cx="257176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14282" y="357166"/>
            <a:ext cx="8643998" cy="32059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3. Творческое задание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Обучающимся предлагается выбрать ингредиенты для приготовления своего авторского чая. Дети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внимательно изучают предложенные травы и ягоды. Таким образом, рождается индивидуальный список ингредиентов.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Следующим шагом становится создание собственной формулы пропорции, ведь каждая добавленная щепотка способна изменить вкус. Смелые эксперименты с дозировкой позволяют найти идеальное сочетание вкуса и аромата будущего напитка. Ведь  чай не просто напиток — это способ выразить свои творческие способности через уникальную смесь душистых листьев и плодов.</a:t>
            </a:r>
          </a:p>
        </p:txBody>
      </p:sp>
      <p:pic>
        <p:nvPicPr>
          <p:cNvPr id="4" name="Рисунок 3" descr="photo_2025-12-16_08-37-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3571876"/>
            <a:ext cx="2357454" cy="1768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photo_2025-12-16_08-38-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5214950"/>
            <a:ext cx="2143140" cy="1607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hoto_2025-12-16_08-38-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388" y="3714752"/>
            <a:ext cx="2428892" cy="1821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photo_6_2025-12-14_22-59-2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3714752"/>
            <a:ext cx="1809730" cy="1357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906</Words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5</cp:revision>
  <dcterms:modified xsi:type="dcterms:W3CDTF">2025-12-16T01:27:50Z</dcterms:modified>
</cp:coreProperties>
</file>