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59" r:id="rId5"/>
    <p:sldId id="262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7DDA3-3C41-4B2B-B39A-B408A17CB5F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C4D2-F39A-4CEB-A935-5379F0B5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6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EC4D2-F39A-4CEB-A935-5379F0B5F9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2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84C0-5738-41D8-AB75-5972AE074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0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5BEB-A165-4EB5-99E4-77BF0386C0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49B9-6A40-48A9-BB92-CE7517A057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9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50A1-37E8-42A8-ADC8-CEF0A5211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A8AF-CE51-42B6-9AF9-EA6535EB93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3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45A4-5E42-44AA-8413-EC6A09EAA4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13848-1C46-4514-B534-55A45FC912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87FC-3CDD-4205-894D-69EEFA5C95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2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2ADB-6785-4A81-A47C-7D9E12D1E1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55ED-80E1-4215-89F4-9F7870B369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7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CA5C-6620-4075-AA6D-1CF9A4E95E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3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3E478-578A-4BA3-8478-6AF2E92EF4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ciH9WxF_cg5haw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disk.yandex.ru/i/wBWwk3JniqB2F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t5IA81K0hjaD6Q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watch?v=WCPm-gH2UJ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ikhorevka-ddt.profiedu.ru/upload/proeduvikhorevka_ddt_new/files/73/15/7315f3cda3b935a39284217fbaeec300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cloud.mail.ru/public/bfDb/qar6rxU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ikhorevka-ddt.profiedu.ru/?section_id=20" TargetMode="External"/><Relationship Id="rId5" Type="http://schemas.openxmlformats.org/officeDocument/2006/relationships/hyperlink" Target="https://cloud.mail.ru/public/rJBJ/R4MH7HaSu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khorevka-ddt.profiedu.ru/?section_id=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грамот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0"/>
            <a:ext cx="9086850" cy="6742113"/>
          </a:xfrm>
          <a:prstGeom prst="rect">
            <a:avLst/>
          </a:prstGeom>
          <a:noFill/>
        </p:spPr>
      </p:pic>
      <p:pic>
        <p:nvPicPr>
          <p:cNvPr id="7" name="Рисунок 4" descr="Описание: av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8099"/>
            <a:ext cx="1743075" cy="1228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701" y="1758396"/>
            <a:ext cx="763284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СЕМИНАР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«РАДУГА ТВОРЧЕСТВА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722107"/>
            <a:ext cx="433157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ПРЕДСТАВЛЕНИЕ ОПЫТА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ПЕДАГОГОВ ДО В РАМКАХ ПРЕДМЕТНЫХ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НАПРАВЛЕННОСТЕЙ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5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encrypted-tbn2.gstatic.com/images?q=tbn:ANd9GcQwSKOHMsc09LyXFFBpTMfx-jQAf1AiU35BsHIHNXb0P-_156jS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59" y="4005064"/>
            <a:ext cx="2553965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85" y="-315416"/>
            <a:ext cx="5218113" cy="125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7" y="325110"/>
            <a:ext cx="64801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33" y="4365104"/>
            <a:ext cx="72362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занятия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«Тренинг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актёрского мастерства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Афанасова Л.К.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видео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disk.yandex.ru/i/t5IA81K0hjaD6Q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иастер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disk.yandex.ru/i/wBWwk3JniqB2Fw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10" y="2804735"/>
            <a:ext cx="7018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мастер-класса «Развитие пространственного мышления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изготовление объёмной  аппликации «Совушка»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Алгазина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://disk.yandex.ru/d/ciH9WxF_cg5haw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15" y="1336971"/>
            <a:ext cx="691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мастер-класса  «Формирование навыков внешней техники актёра»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Шиляева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www.youtube.com/watch?v=WCPm-gH2UJ8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7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encrypted-tbn1.gstatic.com/images?q=tbn:ANd9GcTNc5mHtAobGnxnGCvcqBFI7RMb47ahbZUmtfzGFQDMvyM28Itdw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" y="131664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01209"/>
            <a:ext cx="8712968" cy="1598400"/>
          </a:xfrm>
          <a:solidFill>
            <a:schemeClr val="accent3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80201"/>
            <a:ext cx="5616624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«2 секция»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2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rcticaoy.ru/fb.ru/misc/i/gallery/13639/99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0745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7898"/>
            <a:ext cx="7776864" cy="62646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игры викторины для обучающихся в графическом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редакторе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(автор: педагог ДО Дорофеева В.А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cloud.mail.ru/public/rJBJ/R4MH7HaSu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дидактических игр к программе «Растениеводство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(автор: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Сушкина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План-конспект занятия для детей младшего школьного возраста «Арт-терапия. Щадящая методика подготовки детей к возрастным кризисам и преодоления их последствий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(автор: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Гарькуша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https://vikhorevka-ddt.profiedu.ru/?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section_id=20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познавательной  исторической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-игры, посвящённой Дню полного освобождения Ленинграда от фашистской блокады для обучающихся старшего школьного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(автор: Педагог-организатор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Фрыгина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настольной  дидактической игры «GOGOALS» - играем и строим будущее  с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 (автор: педагог ДО  Панкова Л.Н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cloud.mail.ru/public/bfDb/qar6rxUer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Контрольно-измерительные материалы к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общеразвивающим программам по театру (автор: педагог ДО Самотаенкова И.П.)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vikhorevka-ddt.profiedu.ru/upload/proeduvikhorevka_ddt_new/files/73/15/7315f3cda3b935a39284217fbaeec300.pdf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Picture 12" descr="BS00554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42497"/>
            <a:ext cx="1175402" cy="10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5904656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ПРЕЗЕНТАЦИЯ </a:t>
            </a:r>
            <a:r>
              <a:rPr lang="ru-RU" dirty="0" smtClean="0">
                <a:solidFill>
                  <a:srgbClr val="C00000"/>
                </a:solidFill>
              </a:rPr>
              <a:t>ОПЫТА «ИЗЮМИНКИ МОЕЙ РАБОТЫ»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387"/>
            <a:ext cx="5364088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«3 секция»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21sad.ru/wp-content/uploads/2014/05/e-lear-630x35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89" y="5517232"/>
            <a:ext cx="151216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 descr="https://im1-tub-ru.yandex.net/i?id=4f0d0d26a80cef8b3653d34638d81ccc&amp;n=33&amp;h=215&amp;w=4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58641"/>
            <a:ext cx="42037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63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394" y="237477"/>
            <a:ext cx="6933456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Партыко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Григорьевна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разработки   мини-проектов рамках реализации программ естественнонаучной направленности»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Шаманская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Петровна</a:t>
            </a:r>
          </a:p>
          <a:p>
            <a:pPr marL="0" indent="0">
              <a:buNone/>
            </a:pPr>
            <a:r>
              <a:rPr lang="ru-RU" sz="2400" dirty="0" smtClean="0"/>
              <a:t> 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 деятельности в  творческом объединении художественной направленности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Курс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Викторович 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различных способов  посадки саженцев сосны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вырубленных площадей в рамках реализации ДОП «Лес и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материалы размещены на сайте 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«ДДТ» вкладка «РМО»</a:t>
            </a:r>
          </a:p>
          <a:p>
            <a:pPr marL="0" indent="0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https://vikhorevka-ddt.profiedu.ru/?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section_id=20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21sad.ru/wp-content/uploads/2014/05/e-lear-630x35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260648"/>
            <a:ext cx="166626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3D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8345"/>
            <a:ext cx="1746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5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4076700"/>
            <a:ext cx="6048375" cy="1282700"/>
          </a:xfrm>
        </p:spPr>
        <p:txBody>
          <a:bodyPr/>
          <a:lstStyle/>
          <a:p>
            <a:pPr eaLnBrk="1" hangingPunct="1"/>
            <a:r>
              <a:rPr lang="ru-RU" altLang="ru-RU" sz="8000" b="1" smtClean="0">
                <a:solidFill>
                  <a:srgbClr val="FF0000"/>
                </a:solidFill>
                <a:latin typeface="Monotype Corsiva" pitchFamily="66" charset="0"/>
              </a:rPr>
              <a:t>Благодарим </a:t>
            </a:r>
            <a:br>
              <a:rPr lang="ru-RU" altLang="ru-RU" sz="80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8000" b="1" smtClean="0">
                <a:solidFill>
                  <a:srgbClr val="FF0000"/>
                </a:solidFill>
                <a:latin typeface="Monotype Corsiva" pitchFamily="66" charset="0"/>
              </a:rPr>
              <a:t>за участие</a:t>
            </a:r>
            <a:r>
              <a:rPr lang="ru-RU" altLang="ru-RU" sz="800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7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312</Words>
  <Application>Microsoft Office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Оформление по умолчанию</vt:lpstr>
      <vt:lpstr>Презентация PowerPoint</vt:lpstr>
      <vt:lpstr>Презентация PowerPoint</vt:lpstr>
      <vt:lpstr>Методические разработки</vt:lpstr>
      <vt:lpstr>Презентация PowerPoint</vt:lpstr>
      <vt:lpstr>     ПРЕЗЕНТАЦИЯ ОПЫТА «ИЗЮМИНКИ МОЕЙ РАБОТЫ»</vt:lpstr>
      <vt:lpstr>Презентация PowerPoint</vt:lpstr>
      <vt:lpstr>Благодарим  за участие!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2022-12-22T08:06:15Z</dcterms:created>
  <dcterms:modified xsi:type="dcterms:W3CDTF">2023-02-16T09:38:35Z</dcterms:modified>
</cp:coreProperties>
</file>