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59" r:id="rId4"/>
    <p:sldId id="265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CC0066"/>
    <a:srgbClr val="FF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«Дом Детского Творчества»</a:t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педагогической культуры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082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«Использование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образовательных ресурсов в образовательном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процессе» 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5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1196752"/>
            <a:ext cx="4320480" cy="43891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 августа 2022 г. № 653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80" y="1124744"/>
            <a:ext cx="3115733" cy="440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95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8388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ЭОР- </a:t>
            </a: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9129" y="1916832"/>
            <a:ext cx="7344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конспекты учебных занятий;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Tx/>
              <a:buChar char="-"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разработки;</a:t>
            </a:r>
          </a:p>
          <a:p>
            <a:pPr marL="285750" lvl="0" indent="-285750">
              <a:buFontTx/>
              <a:buChar char="-"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вукозаписи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Tx/>
              <a:buChar char="-"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видеофрагменты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Tx/>
              <a:buChar char="-"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электронные игры;</a:t>
            </a:r>
          </a:p>
          <a:p>
            <a:pPr marL="285750" lvl="0" indent="-285750">
              <a:buFontTx/>
              <a:buChar char="-"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тесты;</a:t>
            </a:r>
          </a:p>
          <a:p>
            <a:pPr marL="285750" lvl="0" indent="-285750">
              <a:buFontTx/>
              <a:buChar char="-"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икторины и т. д.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146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формы взаимодействия с ЭОР</a:t>
            </a:r>
            <a:endParaRPr lang="ru-RU" dirty="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916832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условно-пассивные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активные формы;</a:t>
            </a:r>
          </a:p>
          <a:p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исследовательские</a:t>
            </a:r>
            <a:endParaRPr lang="ru-RU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14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ФГИС "Моя школа"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34888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системы образования и создание благоприятных условий для функционирования системы общего и среднего профессионального образования и дополнительного образования детей и взрослых</a:t>
            </a:r>
          </a:p>
        </p:txBody>
      </p:sp>
    </p:spTree>
    <p:extLst>
      <p:ext uri="{BB962C8B-B14F-4D97-AF65-F5344CB8AC3E}">
        <p14:creationId xmlns:p14="http://schemas.microsoft.com/office/powerpoint/2010/main" val="362681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возможности ФГИС "Моя школа"</a:t>
            </a:r>
            <a:endParaRPr lang="ru-RU" sz="2800" b="1" i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3798" y="1431940"/>
            <a:ext cx="379676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66"/>
                </a:solidFill>
              </a:rPr>
              <a:t/>
            </a:r>
            <a:br>
              <a:rPr lang="ru-RU" dirty="0">
                <a:solidFill>
                  <a:srgbClr val="FF0066"/>
                </a:solidFill>
              </a:rPr>
            </a:br>
            <a:r>
              <a:rPr lang="ru-RU" b="1" dirty="0" smtClean="0">
                <a:solidFill>
                  <a:srgbClr val="FF0066"/>
                </a:solidFill>
              </a:rPr>
              <a:t>1. </a:t>
            </a:r>
            <a:r>
              <a:rPr lang="ru-RU" sz="20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 </a:t>
            </a:r>
            <a:r>
              <a:rPr lang="ru-RU" sz="2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работа с данными электронных дневников и журналов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8546" y="2752869"/>
            <a:ext cx="35475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Облачное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хранилище документов, инструменты для индивидуальной и совместной работы с документами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7679" y="4446325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Верифицированный </a:t>
            </a:r>
            <a:r>
              <a:rPr lang="ru-RU" sz="2000" b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  и воспитательный контент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94271" y="5560866"/>
            <a:ext cx="377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Подключение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 Смарт ТВ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06907" y="1737206"/>
            <a:ext cx="38164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Сетевые </a:t>
            </a:r>
            <a:r>
              <a:rPr lang="ru-RU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 и видеоконференцсвязь на базе платформы "</a:t>
            </a:r>
            <a:r>
              <a:rPr lang="ru-RU" sz="2000" b="1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Сферум</a:t>
            </a:r>
            <a:r>
              <a:rPr lang="ru-RU" sz="2000" b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06907" y="2906757"/>
            <a:ext cx="3816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Оценка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учеников с помощью тестов, отработка учебного материала на онлайн-тренажерах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50922" y="4423889"/>
            <a:ext cx="36724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Новости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опросы, полезные ссылки для участников образовательного процесса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106071" y="1431940"/>
            <a:ext cx="0" cy="3869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563888" y="1431940"/>
            <a:ext cx="542183" cy="3014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106071" y="1431940"/>
            <a:ext cx="825968" cy="3149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563888" y="1431940"/>
            <a:ext cx="542183" cy="12926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106071" y="1431940"/>
            <a:ext cx="676168" cy="1320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203848" y="1431940"/>
            <a:ext cx="902223" cy="276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106071" y="1431940"/>
            <a:ext cx="825968" cy="276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2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183880" cy="100811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на сайт</a:t>
            </a:r>
            <a:endParaRPr lang="ru-RU" sz="4000" dirty="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://myschool.eduprosvet.ru/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66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172</TotalTime>
  <Words>200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Муниципальное бюджетное учреждение  дополнительного образования «Дом Детского Творчества»  Школа педагогической культуры </vt:lpstr>
      <vt:lpstr>Презентация PowerPoint</vt:lpstr>
      <vt:lpstr>     ЭОР- это  </vt:lpstr>
      <vt:lpstr>Возможные формы взаимодействия с ЭОР</vt:lpstr>
      <vt:lpstr>Цель создания ФГИС "Моя школа"</vt:lpstr>
      <vt:lpstr>Презентация PowerPoint</vt:lpstr>
      <vt:lpstr>Ссылка на сайт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 дополнительного образования «Дом Детского Творчества»  Школа педагогической культуры </dc:title>
  <dc:creator>User</dc:creator>
  <cp:lastModifiedBy>User</cp:lastModifiedBy>
  <cp:revision>13</cp:revision>
  <dcterms:created xsi:type="dcterms:W3CDTF">2024-01-25T06:48:50Z</dcterms:created>
  <dcterms:modified xsi:type="dcterms:W3CDTF">2024-01-26T01:02:36Z</dcterms:modified>
</cp:coreProperties>
</file>