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7" r:id="rId3"/>
    <p:sldId id="258" r:id="rId4"/>
    <p:sldId id="259" r:id="rId5"/>
    <p:sldId id="261" r:id="rId6"/>
    <p:sldId id="256" r:id="rId7"/>
    <p:sldId id="262" r:id="rId8"/>
    <p:sldId id="264" r:id="rId9"/>
    <p:sldId id="263" r:id="rId10"/>
    <p:sldId id="265" r:id="rId11"/>
    <p:sldId id="267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1AB"/>
    <a:srgbClr val="FBCFAB"/>
    <a:srgbClr val="FBD8BB"/>
    <a:srgbClr val="FDE4CF"/>
    <a:srgbClr val="FAC7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F9205-D4B7-4474-B0E5-AAFFD6AB5ECF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9F9BA-9289-4EDF-B9A6-EAB1BEDBF5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70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4959B4-C1FA-4FFA-B304-24C18BFCA1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332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83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2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933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854199"/>
            <a:ext cx="6858000" cy="1655763"/>
          </a:xfrm>
        </p:spPr>
        <p:txBody>
          <a:bodyPr anchor="b"/>
          <a:lstStyle>
            <a:lvl1pPr algn="ctr">
              <a:defRPr sz="45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0DC5C-5916-4362-B47B-6BBAAC4FC756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B8021-0777-4611-A569-B62495855D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72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 cap="none" spc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5A753-5FEA-4A4D-BB04-E5CBE3F276F2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53BD7-2187-42D1-B12A-8773DCFD48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780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2A262-4581-418C-ACAD-4C2E03A81FE3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36E13-CAAE-44ED-A739-11468D99D4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444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0DA0B-AA60-4E39-8432-B3F070CD4BD3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DFC93-805F-42D1-9419-41C14E9D5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266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315E7-472D-4CE9-AB4F-8627054B7054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97398-6E07-4C98-B009-669230F5E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635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00083-71FE-4B03-A5A3-73C15684A1E3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9E0C1-1073-4BDC-BFE1-40848BE2F6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964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0DD02-5ABA-4776-ADAE-D085E4691F2D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976B0-CE35-49F5-B39D-A1A732A8B0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406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15C6D-34A0-4191-B32E-4C468B1D74B8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68AA9-1820-4042-B2F1-A48B940F4B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597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9195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B31C7-6329-4038-B59D-F42E59AD31B6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F009-E4EA-4E47-9200-11DAE2162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674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19318-4132-46AA-A1B9-A7C66E839941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71FBC-4BE8-43E1-A529-C7D986B913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9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E4EF2-749A-49CC-86F3-D89D40B8AB7F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C6AB9-DE9D-4B69-A1C0-0FC180D73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58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597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105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26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316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38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142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783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73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E7F39B0-BBB3-4992-8C09-7A344416418E}" type="datetimeFigureOut">
              <a:rPr lang="ru-RU">
                <a:solidFill>
                  <a:srgbClr val="FFFFFF">
                    <a:tint val="75000"/>
                  </a:srgbClr>
                </a:solidFill>
              </a:rPr>
              <a:pPr>
                <a:defRPr/>
              </a:pPr>
              <a:t>27.03.2020</a:t>
            </a:fld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C6BEAB-92FD-4878-883A-4E36FB1221F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906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карта Бр"/>
          <p:cNvPicPr>
            <a:picLocks noChangeAspect="1" noChangeArrowheads="1"/>
          </p:cNvPicPr>
          <p:nvPr/>
        </p:nvPicPr>
        <p:blipFill>
          <a:blip r:embed="rId2">
            <a:lum contrast="36000"/>
          </a:blip>
          <a:srcRect/>
          <a:stretch>
            <a:fillRect/>
          </a:stretch>
        </p:blipFill>
        <p:spPr bwMode="auto">
          <a:xfrm>
            <a:off x="683568" y="0"/>
            <a:ext cx="6815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STA445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153" y="836712"/>
            <a:ext cx="3287097" cy="246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5581650" y="188913"/>
            <a:ext cx="3382963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sz="2400" i="1" dirty="0">
                <a:latin typeface="Snap ITC" pitchFamily="82" charset="0"/>
              </a:rPr>
              <a:t>Муниципальное </a:t>
            </a:r>
            <a:br>
              <a:rPr lang="ru-RU" sz="2400" i="1" dirty="0">
                <a:latin typeface="Snap ITC" pitchFamily="82" charset="0"/>
              </a:rPr>
            </a:br>
            <a:r>
              <a:rPr lang="ru-RU" sz="2400" i="1" dirty="0" smtClean="0">
                <a:latin typeface="Snap ITC" pitchFamily="82" charset="0"/>
              </a:rPr>
              <a:t>казенное</a:t>
            </a:r>
            <a:r>
              <a:rPr lang="ru-RU" sz="2400" i="1" dirty="0">
                <a:latin typeface="Snap ITC" pitchFamily="82" charset="0"/>
              </a:rPr>
              <a:t/>
            </a:r>
            <a:br>
              <a:rPr lang="ru-RU" sz="2400" i="1" dirty="0">
                <a:latin typeface="Snap ITC" pitchFamily="82" charset="0"/>
              </a:rPr>
            </a:br>
            <a:r>
              <a:rPr lang="ru-RU" sz="2400" i="1" dirty="0">
                <a:latin typeface="Snap ITC" pitchFamily="82" charset="0"/>
              </a:rPr>
              <a:t>учреждение </a:t>
            </a:r>
            <a:br>
              <a:rPr lang="ru-RU" sz="2400" i="1" dirty="0">
                <a:latin typeface="Snap ITC" pitchFamily="82" charset="0"/>
              </a:rPr>
            </a:br>
            <a:r>
              <a:rPr lang="ru-RU" sz="2400" i="1" dirty="0">
                <a:latin typeface="Snap ITC" pitchFamily="82" charset="0"/>
              </a:rPr>
              <a:t>дополнительного </a:t>
            </a:r>
            <a:br>
              <a:rPr lang="ru-RU" sz="2400" i="1" dirty="0">
                <a:latin typeface="Snap ITC" pitchFamily="82" charset="0"/>
              </a:rPr>
            </a:br>
            <a:r>
              <a:rPr lang="ru-RU" sz="2400" i="1" dirty="0" smtClean="0">
                <a:latin typeface="Snap ITC" pitchFamily="82" charset="0"/>
              </a:rPr>
              <a:t>образования</a:t>
            </a:r>
            <a:r>
              <a:rPr lang="ru-RU" sz="2400" i="1" dirty="0">
                <a:latin typeface="Snap ITC" pitchFamily="82" charset="0"/>
              </a:rPr>
              <a:t/>
            </a:r>
            <a:br>
              <a:rPr lang="ru-RU" sz="2400" i="1" dirty="0">
                <a:latin typeface="Snap ITC" pitchFamily="82" charset="0"/>
              </a:rPr>
            </a:br>
            <a:endParaRPr lang="ru-RU" sz="2400" i="1" dirty="0">
              <a:latin typeface="Snap ITC" pitchFamily="82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851275" y="3573463"/>
            <a:ext cx="5148263" cy="3024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50000"/>
              </a:spcBef>
              <a:defRPr/>
            </a:pPr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«Дом  </a:t>
            </a:r>
          </a:p>
          <a:p>
            <a:pPr algn="r">
              <a:spcBef>
                <a:spcPct val="50000"/>
              </a:spcBef>
              <a:defRPr/>
            </a:pPr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Детского </a:t>
            </a:r>
          </a:p>
          <a:p>
            <a:pPr algn="r">
              <a:spcBef>
                <a:spcPct val="50000"/>
              </a:spcBef>
              <a:defRPr/>
            </a:pPr>
            <a:r>
              <a:rPr lang="ru-RU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Творчества»</a:t>
            </a:r>
          </a:p>
        </p:txBody>
      </p:sp>
      <p:sp>
        <p:nvSpPr>
          <p:cNvPr id="6152" name="WordArt 8"/>
          <p:cNvSpPr>
            <a:spLocks noChangeArrowheads="1" noChangeShapeType="1" noTextEdit="1"/>
          </p:cNvSpPr>
          <p:nvPr/>
        </p:nvSpPr>
        <p:spPr bwMode="auto">
          <a:xfrm>
            <a:off x="2627313" y="6308725"/>
            <a:ext cx="201612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i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г. Вихоревка</a:t>
            </a:r>
          </a:p>
          <a:p>
            <a:pPr algn="ctr"/>
            <a:r>
              <a:rPr lang="ru-RU" sz="2000" b="1" i="1" kern="1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Братский район</a:t>
            </a:r>
          </a:p>
        </p:txBody>
      </p:sp>
    </p:spTree>
    <p:extLst>
      <p:ext uri="{BB962C8B-B14F-4D97-AF65-F5344CB8AC3E}">
        <p14:creationId xmlns:p14="http://schemas.microsoft.com/office/powerpoint/2010/main" val="30595130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72345" y="274638"/>
            <a:ext cx="8414455" cy="261663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258847" y="188640"/>
            <a:ext cx="8229600" cy="576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реализации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8604" y="1198503"/>
            <a:ext cx="8460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232157"/>
              </p:ext>
            </p:extLst>
          </p:nvPr>
        </p:nvGraphicFramePr>
        <p:xfrm>
          <a:off x="464503" y="767844"/>
          <a:ext cx="8522895" cy="471772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947257"/>
                <a:gridCol w="6575638"/>
              </a:tblGrid>
              <a:tr h="572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работы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Прогнозируемый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</a:txBody>
                  <a:tcPr marL="68580" marR="68580" marT="0" marB="0"/>
                </a:tc>
              </a:tr>
              <a:tr h="3828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Практический этап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2020-2021 учебный год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 Разработаны  и внедрены в практическую деятельность адаптированные дополнительные общеразвивающие программы для разных категорий детей с ОВЗ и детей инвалидов с учётом внедрения проектно-исследовательской деятельности.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Разработана программа повышения профессионального уровня педагогов по данной проблеме.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Организованы обучающие семинары, мастер-классы, занятия в рамках Школы Педагогической Культуры.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 Организовано обучение педагогов на курсах повышения квалификации по темам: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«Особенности работы с детьми с ОВЗ и детьми инвалидами в УДО»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«Организация проектно-исследовательской деятельности в УДО»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 Организовано участие обучающихся с ОВЗ и инвалидов в конкурсных мероприятиях.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 Организованы на базе МКУ ДО «ДДТ»  конкурсные мероприятия по проектно-исследовательской деятельности.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 Представлен опыт педагогов по итогам реализации проекта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7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72345" y="274638"/>
            <a:ext cx="8414455" cy="261663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258847" y="188640"/>
            <a:ext cx="8229600" cy="576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реализации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8604" y="1198503"/>
            <a:ext cx="8460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104458"/>
              </p:ext>
            </p:extLst>
          </p:nvPr>
        </p:nvGraphicFramePr>
        <p:xfrm>
          <a:off x="464503" y="972251"/>
          <a:ext cx="8226690" cy="4459453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739345"/>
                <a:gridCol w="5487345"/>
              </a:tblGrid>
              <a:tr h="572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работы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Прогнозируемый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28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Заключительный этап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2021г.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1. Электронный банк данных методических разработок.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2. Знакомство местного сообщества с результатами  реализации проекта.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 Разработана система оценивания уровня сформированности УУД у обучающихся с ОВЗ и инвалидов.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4. Создана программа мониторинга проектно-исследовательской деятельности в МКУ ДО «ДДТ»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5. Печатный сборник материалов лучшего  опыта педагогов по реализации инновационного проекта.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572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72345" y="274638"/>
            <a:ext cx="8414455" cy="261663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5760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Риски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778917" y="1049641"/>
            <a:ext cx="72076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возможности казенного учреждения ДО не достаточны для создания доступной образовательной среды для детей с опорно-двигательными нарушениями.</a:t>
            </a:r>
          </a:p>
          <a:p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Неготовность местного сообщества (заказчиков образовательных услуг) к занятию их детей проектно-исследовательской деятельностью.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Недопонимание роли Дополнительного образования ОУ Братского района в области инклюзивного образования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41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F:\реестр\программа развития конкурс 01.17\дети\_DSC2532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-122238" y="0"/>
            <a:ext cx="3082354" cy="2041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25" name="Picture 5" descr="F:\реестр\программа развития конкурс 01.17\дети\_DSC2389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854532" y="1042"/>
            <a:ext cx="2820124" cy="18680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26" name="Picture 6" descr="F:\реестр\программа развития конкурс 01.17\дети\DSC_0250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-51240" y="4438780"/>
            <a:ext cx="3652570" cy="2419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28" name="Picture 8" descr="F:\реестр\программа развития конкурс 01.17\дети\DSC02664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5674656" y="-1"/>
            <a:ext cx="3469344" cy="2602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30" name="Picture 10" descr="F:\реестр\программа развития конкурс 01.17\дети\IMG_2226.JPG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 bwMode="auto">
          <a:xfrm>
            <a:off x="5965952" y="4438780"/>
            <a:ext cx="3225627" cy="2419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31" name="Picture 11" descr="F:\реестр\программа развития конкурс 01.17\дети\S1031868.JPG"/>
          <p:cNvPicPr>
            <a:picLocks noChangeAspect="1" noChangeArrowheads="1"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 bwMode="auto">
          <a:xfrm>
            <a:off x="6384232" y="2314943"/>
            <a:ext cx="2778202" cy="2083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32" name="Picture 12" descr="F:\реестр\программа развития конкурс 01.17\дети\Защита тематического уголка День Георгия Победоносца.jpg"/>
          <p:cNvPicPr>
            <a:picLocks noChangeAspect="1" noChangeArrowheads="1"/>
          </p:cNvPicPr>
          <p:nvPr/>
        </p:nvPicPr>
        <p:blipFill rotWithShape="1">
          <a:blip r:embed="rId8" cstate="print">
            <a:extLst/>
          </a:blip>
          <a:srcRect/>
          <a:stretch/>
        </p:blipFill>
        <p:spPr bwMode="auto">
          <a:xfrm>
            <a:off x="3244524" y="4920066"/>
            <a:ext cx="2721428" cy="19379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33" name="Picture 13" descr="F:\реестр\программа развития конкурс 01.17\дети\буратино.jpg"/>
          <p:cNvPicPr>
            <a:picLocks noChangeAspect="1" noChangeArrowheads="1"/>
          </p:cNvPicPr>
          <p:nvPr/>
        </p:nvPicPr>
        <p:blipFill rotWithShape="1">
          <a:blip r:embed="rId9" cstate="print">
            <a:extLst/>
          </a:blip>
          <a:srcRect/>
          <a:stretch/>
        </p:blipFill>
        <p:spPr bwMode="auto">
          <a:xfrm>
            <a:off x="9865" y="1971807"/>
            <a:ext cx="2960116" cy="2426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TextBox 1"/>
          <p:cNvSpPr txBox="1"/>
          <p:nvPr/>
        </p:nvSpPr>
        <p:spPr>
          <a:xfrm>
            <a:off x="2854532" y="2087550"/>
            <a:ext cx="31655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«Если путь твой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познанию мира ведёт,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бы ни был он труден и долог –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Вперёд!»</a:t>
            </a:r>
          </a:p>
          <a:p>
            <a:pPr algn="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Фирдоуси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44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3987" y="0"/>
            <a:ext cx="2937479" cy="6706978"/>
          </a:xfrm>
          <a:prstGeom prst="rect">
            <a:avLst/>
          </a:prstGeom>
          <a:solidFill>
            <a:srgbClr val="FBD8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МКУ ДО «ДДТ» - многопрофильное образовательное учреждение Братского района, стабильно выполняющее функции дополнительного  образования и воспитания    более 1500 детей и подростков  от  5 до 18 лет, что составляет  34% от общего числа учащихся школ района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16991" y="1630261"/>
            <a:ext cx="6135528" cy="866441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00000"/>
              </a:lnSpc>
            </a:pPr>
            <a:endParaRPr lang="ru-RU" altLang="ru-RU" sz="4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450361" y="219884"/>
            <a:ext cx="1524977" cy="1327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212850" y="1808163"/>
            <a:ext cx="748982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320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D:\Фото ДДТ\братский район2\наш юбилей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6"/>
          <a:stretch/>
        </p:blipFill>
        <p:spPr bwMode="auto">
          <a:xfrm>
            <a:off x="3347862" y="281134"/>
            <a:ext cx="5634215" cy="374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151466" y="3861048"/>
            <a:ext cx="6027010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Times New Roman"/>
                <a:cs typeface="Times New Roman"/>
              </a:rPr>
              <a:t>. </a:t>
            </a:r>
            <a:endParaRPr lang="ru-RU" sz="14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38236" y="4365104"/>
            <a:ext cx="46534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процесс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 56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ДО, 4 педагога-организатора, 1 педагог-психолог, 1 социальный педагог, 4 методиста.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4579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D:\Сканированные документы\СКАНЫ\2017-03-23 сертификат региональной площадки от ИРО\сертификат региональной площадки от ИРО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2656"/>
            <a:ext cx="1946990" cy="2677509"/>
          </a:xfrm>
          <a:prstGeom prst="rect">
            <a:avLst/>
          </a:prstGeom>
          <a:noFill/>
          <a:ln w="3175">
            <a:solidFill>
              <a:schemeClr val="accent6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4496009" y="1484784"/>
            <a:ext cx="4487390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Инновационный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8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Социализирующая образовательная среда - как Пространство взросления детей с разными образовательными потребностями, в условиях системы дополнительного образования» </a:t>
            </a:r>
          </a:p>
        </p:txBody>
      </p:sp>
      <p:pic>
        <p:nvPicPr>
          <p:cNvPr id="6" name="Picture 2" descr="D:\мониторинг\диск д\Наш проект\титульник проекта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" b="5150"/>
          <a:stretch/>
        </p:blipFill>
        <p:spPr bwMode="auto">
          <a:xfrm>
            <a:off x="251521" y="121538"/>
            <a:ext cx="2520280" cy="3411371"/>
          </a:xfrm>
          <a:prstGeom prst="rect">
            <a:avLst/>
          </a:prstGeom>
          <a:noFill/>
          <a:ln w="3175">
            <a:solidFill>
              <a:schemeClr val="accent6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email">
            <a:extLst/>
          </a:blip>
          <a:srcRect/>
          <a:stretch>
            <a:fillRect/>
          </a:stretch>
        </p:blipFill>
        <p:spPr bwMode="auto">
          <a:xfrm>
            <a:off x="7596336" y="128906"/>
            <a:ext cx="1365956" cy="1189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" name="Picture 3" descr="C:\Users\Admin\Pictures\2016-11-23 сертификат обл. иннов. пл-ки\сертификат обл. иннов. пл-ки 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39" y="3696305"/>
            <a:ext cx="2041971" cy="2808312"/>
          </a:xfrm>
          <a:prstGeom prst="rect">
            <a:avLst/>
          </a:prstGeom>
          <a:noFill/>
          <a:ln w="3175">
            <a:solidFill>
              <a:schemeClr val="accent6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мониторинг\диск д\Наш проект\приказ 312-а 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091" y="3356992"/>
            <a:ext cx="1943304" cy="2672804"/>
          </a:xfrm>
          <a:prstGeom prst="rect">
            <a:avLst/>
          </a:prstGeom>
          <a:noFill/>
          <a:ln w="3175">
            <a:solidFill>
              <a:schemeClr val="accent6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19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вал 20"/>
          <p:cNvSpPr/>
          <p:nvPr/>
        </p:nvSpPr>
        <p:spPr>
          <a:xfrm>
            <a:off x="873947" y="845018"/>
            <a:ext cx="7066783" cy="5933751"/>
          </a:xfrm>
          <a:prstGeom prst="ellipse">
            <a:avLst/>
          </a:prstGeom>
          <a:solidFill>
            <a:schemeClr val="bg2">
              <a:lumMod val="9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951" y="116632"/>
            <a:ext cx="8400481" cy="72838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ИННОВАЦИОННОЙ ДЕЯТЕЛЬНОСТИ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ПРОЕКТА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952597" y="845019"/>
            <a:ext cx="5291811" cy="2185321"/>
            <a:chOff x="3185998" y="872365"/>
            <a:chExt cx="5291811" cy="2185321"/>
          </a:xfrm>
        </p:grpSpPr>
        <p:sp>
          <p:nvSpPr>
            <p:cNvPr id="6" name="Puzzle2"/>
            <p:cNvSpPr>
              <a:spLocks noEditPoints="1" noChangeArrowheads="1"/>
            </p:cNvSpPr>
            <p:nvPr/>
          </p:nvSpPr>
          <p:spPr bwMode="gray">
            <a:xfrm>
              <a:off x="3185998" y="872365"/>
              <a:ext cx="2820583" cy="2185321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717EF5">
                    <a:gamma/>
                    <a:tint val="45490"/>
                    <a:invGamma/>
                  </a:srgbClr>
                </a:gs>
                <a:gs pos="100000">
                  <a:srgbClr val="717EF5"/>
                </a:gs>
              </a:gsLst>
              <a:lin ang="8100000" scaled="1"/>
              <a:tileRect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4933263" y="988691"/>
              <a:ext cx="3544546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rgbClr val="04617B">
                      <a:lumMod val="50000"/>
                    </a:srgbClr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2. Организация образовательной деятельности с </a:t>
              </a:r>
            </a:p>
            <a:p>
              <a:pPr algn="ctr"/>
              <a:r>
                <a:rPr lang="ru-RU" sz="1400" b="1" dirty="0" smtClean="0">
                  <a:solidFill>
                    <a:srgbClr val="04617B">
                      <a:lumMod val="50000"/>
                    </a:srgbClr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детьми с особыми образовательными </a:t>
              </a:r>
            </a:p>
            <a:p>
              <a:pPr algn="ctr"/>
              <a:r>
                <a:rPr lang="ru-RU" sz="1400" b="1" dirty="0" smtClean="0">
                  <a:solidFill>
                    <a:srgbClr val="04617B">
                      <a:lumMod val="50000"/>
                    </a:srgbClr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потребностями</a:t>
              </a:r>
              <a:endParaRPr lang="en-US" sz="1400" b="1" dirty="0">
                <a:solidFill>
                  <a:srgbClr val="04617B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sp>
        <p:nvSpPr>
          <p:cNvPr id="8" name="Puzzle3"/>
          <p:cNvSpPr>
            <a:spLocks noEditPoints="1" noChangeArrowheads="1"/>
          </p:cNvSpPr>
          <p:nvPr/>
        </p:nvSpPr>
        <p:spPr bwMode="gray">
          <a:xfrm>
            <a:off x="3420359" y="2158683"/>
            <a:ext cx="1955512" cy="2604262"/>
          </a:xfrm>
          <a:custGeom>
            <a:avLst/>
            <a:gdLst>
              <a:gd name="T0" fmla="*/ 10391 w 21600"/>
              <a:gd name="T1" fmla="*/ 15806 h 21600"/>
              <a:gd name="T2" fmla="*/ 20551 w 21600"/>
              <a:gd name="T3" fmla="*/ 21088 h 21600"/>
              <a:gd name="T4" fmla="*/ 13180 w 21600"/>
              <a:gd name="T5" fmla="*/ 13801 h 21600"/>
              <a:gd name="T6" fmla="*/ 20551 w 21600"/>
              <a:gd name="T7" fmla="*/ 7025 h 21600"/>
              <a:gd name="T8" fmla="*/ 10500 w 21600"/>
              <a:gd name="T9" fmla="*/ 52 h 21600"/>
              <a:gd name="T10" fmla="*/ 692 w 21600"/>
              <a:gd name="T11" fmla="*/ 6802 h 21600"/>
              <a:gd name="T12" fmla="*/ 8064 w 21600"/>
              <a:gd name="T13" fmla="*/ 13526 h 21600"/>
              <a:gd name="T14" fmla="*/ 692 w 21600"/>
              <a:gd name="T15" fmla="*/ 21088 h 21600"/>
              <a:gd name="T16" fmla="*/ 2273 w 21600"/>
              <a:gd name="T17" fmla="*/ 7719 h 21600"/>
              <a:gd name="T18" fmla="*/ 19149 w 21600"/>
              <a:gd name="T19" fmla="*/ 202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6625" y="20892"/>
                </a:moveTo>
                <a:lnTo>
                  <a:pt x="7105" y="21023"/>
                </a:lnTo>
                <a:lnTo>
                  <a:pt x="7513" y="21088"/>
                </a:lnTo>
                <a:lnTo>
                  <a:pt x="7922" y="21115"/>
                </a:lnTo>
                <a:lnTo>
                  <a:pt x="8242" y="21115"/>
                </a:lnTo>
                <a:lnTo>
                  <a:pt x="8544" y="21062"/>
                </a:lnTo>
                <a:lnTo>
                  <a:pt x="8810" y="20997"/>
                </a:lnTo>
                <a:lnTo>
                  <a:pt x="9023" y="20892"/>
                </a:lnTo>
                <a:lnTo>
                  <a:pt x="9148" y="20761"/>
                </a:lnTo>
                <a:lnTo>
                  <a:pt x="9290" y="20616"/>
                </a:lnTo>
                <a:lnTo>
                  <a:pt x="9361" y="20459"/>
                </a:lnTo>
                <a:lnTo>
                  <a:pt x="9396" y="20289"/>
                </a:lnTo>
                <a:lnTo>
                  <a:pt x="9396" y="20092"/>
                </a:lnTo>
                <a:lnTo>
                  <a:pt x="9325" y="19909"/>
                </a:lnTo>
                <a:lnTo>
                  <a:pt x="9219" y="19738"/>
                </a:lnTo>
                <a:lnTo>
                  <a:pt x="9094" y="19555"/>
                </a:lnTo>
                <a:lnTo>
                  <a:pt x="8917" y="19384"/>
                </a:lnTo>
                <a:lnTo>
                  <a:pt x="8650" y="19162"/>
                </a:lnTo>
                <a:lnTo>
                  <a:pt x="8437" y="18900"/>
                </a:lnTo>
                <a:lnTo>
                  <a:pt x="8277" y="18624"/>
                </a:lnTo>
                <a:lnTo>
                  <a:pt x="8135" y="18349"/>
                </a:lnTo>
                <a:lnTo>
                  <a:pt x="8028" y="18048"/>
                </a:lnTo>
                <a:lnTo>
                  <a:pt x="7993" y="17746"/>
                </a:lnTo>
                <a:lnTo>
                  <a:pt x="7993" y="17471"/>
                </a:lnTo>
                <a:lnTo>
                  <a:pt x="8028" y="17169"/>
                </a:lnTo>
                <a:lnTo>
                  <a:pt x="8135" y="16920"/>
                </a:lnTo>
                <a:lnTo>
                  <a:pt x="8277" y="16671"/>
                </a:lnTo>
                <a:lnTo>
                  <a:pt x="8366" y="16540"/>
                </a:lnTo>
                <a:lnTo>
                  <a:pt x="8473" y="16409"/>
                </a:lnTo>
                <a:lnTo>
                  <a:pt x="8615" y="16317"/>
                </a:lnTo>
                <a:lnTo>
                  <a:pt x="8739" y="16213"/>
                </a:lnTo>
                <a:lnTo>
                  <a:pt x="8881" y="16134"/>
                </a:lnTo>
                <a:lnTo>
                  <a:pt x="9059" y="16055"/>
                </a:lnTo>
                <a:lnTo>
                  <a:pt x="9254" y="15990"/>
                </a:lnTo>
                <a:lnTo>
                  <a:pt x="9432" y="15911"/>
                </a:lnTo>
                <a:lnTo>
                  <a:pt x="9663" y="15885"/>
                </a:lnTo>
                <a:lnTo>
                  <a:pt x="9876" y="15833"/>
                </a:lnTo>
                <a:lnTo>
                  <a:pt x="10142" y="15806"/>
                </a:lnTo>
                <a:lnTo>
                  <a:pt x="10391" y="15806"/>
                </a:lnTo>
                <a:lnTo>
                  <a:pt x="10728" y="15806"/>
                </a:lnTo>
                <a:lnTo>
                  <a:pt x="10995" y="15806"/>
                </a:lnTo>
                <a:lnTo>
                  <a:pt x="11279" y="15833"/>
                </a:lnTo>
                <a:lnTo>
                  <a:pt x="11546" y="15885"/>
                </a:lnTo>
                <a:lnTo>
                  <a:pt x="11776" y="15937"/>
                </a:lnTo>
                <a:lnTo>
                  <a:pt x="12025" y="15990"/>
                </a:lnTo>
                <a:lnTo>
                  <a:pt x="12221" y="16055"/>
                </a:lnTo>
                <a:lnTo>
                  <a:pt x="12434" y="16134"/>
                </a:lnTo>
                <a:lnTo>
                  <a:pt x="12611" y="16213"/>
                </a:lnTo>
                <a:lnTo>
                  <a:pt x="12771" y="16317"/>
                </a:lnTo>
                <a:lnTo>
                  <a:pt x="12913" y="16409"/>
                </a:lnTo>
                <a:lnTo>
                  <a:pt x="13038" y="16514"/>
                </a:lnTo>
                <a:lnTo>
                  <a:pt x="13251" y="16737"/>
                </a:lnTo>
                <a:lnTo>
                  <a:pt x="13428" y="16986"/>
                </a:lnTo>
                <a:lnTo>
                  <a:pt x="13517" y="17248"/>
                </a:lnTo>
                <a:lnTo>
                  <a:pt x="13588" y="17523"/>
                </a:lnTo>
                <a:lnTo>
                  <a:pt x="13588" y="17799"/>
                </a:lnTo>
                <a:lnTo>
                  <a:pt x="13517" y="18074"/>
                </a:lnTo>
                <a:lnTo>
                  <a:pt x="13428" y="18323"/>
                </a:lnTo>
                <a:lnTo>
                  <a:pt x="13286" y="18572"/>
                </a:lnTo>
                <a:lnTo>
                  <a:pt x="13109" y="18808"/>
                </a:lnTo>
                <a:lnTo>
                  <a:pt x="12878" y="19031"/>
                </a:lnTo>
                <a:lnTo>
                  <a:pt x="12434" y="19411"/>
                </a:lnTo>
                <a:lnTo>
                  <a:pt x="12132" y="19738"/>
                </a:lnTo>
                <a:lnTo>
                  <a:pt x="12025" y="19856"/>
                </a:lnTo>
                <a:lnTo>
                  <a:pt x="11919" y="20014"/>
                </a:lnTo>
                <a:lnTo>
                  <a:pt x="11883" y="20132"/>
                </a:lnTo>
                <a:lnTo>
                  <a:pt x="11883" y="20263"/>
                </a:lnTo>
                <a:lnTo>
                  <a:pt x="11883" y="20394"/>
                </a:lnTo>
                <a:lnTo>
                  <a:pt x="11954" y="20485"/>
                </a:lnTo>
                <a:lnTo>
                  <a:pt x="12061" y="20590"/>
                </a:lnTo>
                <a:lnTo>
                  <a:pt x="12185" y="20695"/>
                </a:lnTo>
                <a:lnTo>
                  <a:pt x="12327" y="20787"/>
                </a:lnTo>
                <a:lnTo>
                  <a:pt x="12540" y="20892"/>
                </a:lnTo>
                <a:lnTo>
                  <a:pt x="12771" y="20997"/>
                </a:lnTo>
                <a:lnTo>
                  <a:pt x="13073" y="21088"/>
                </a:lnTo>
                <a:lnTo>
                  <a:pt x="13428" y="21193"/>
                </a:lnTo>
                <a:lnTo>
                  <a:pt x="13873" y="21298"/>
                </a:lnTo>
                <a:lnTo>
                  <a:pt x="14317" y="21390"/>
                </a:lnTo>
                <a:lnTo>
                  <a:pt x="14778" y="21468"/>
                </a:lnTo>
                <a:lnTo>
                  <a:pt x="15294" y="21547"/>
                </a:lnTo>
                <a:lnTo>
                  <a:pt x="15809" y="21600"/>
                </a:lnTo>
                <a:lnTo>
                  <a:pt x="16359" y="21652"/>
                </a:lnTo>
                <a:lnTo>
                  <a:pt x="16875" y="21678"/>
                </a:lnTo>
                <a:lnTo>
                  <a:pt x="17407" y="21678"/>
                </a:lnTo>
                <a:lnTo>
                  <a:pt x="17958" y="21678"/>
                </a:lnTo>
                <a:lnTo>
                  <a:pt x="18473" y="21652"/>
                </a:lnTo>
                <a:lnTo>
                  <a:pt x="18953" y="21573"/>
                </a:lnTo>
                <a:lnTo>
                  <a:pt x="19397" y="21495"/>
                </a:lnTo>
                <a:lnTo>
                  <a:pt x="19841" y="21390"/>
                </a:lnTo>
                <a:lnTo>
                  <a:pt x="20214" y="21272"/>
                </a:lnTo>
                <a:lnTo>
                  <a:pt x="20551" y="21088"/>
                </a:lnTo>
                <a:lnTo>
                  <a:pt x="20480" y="20787"/>
                </a:lnTo>
                <a:lnTo>
                  <a:pt x="20409" y="20485"/>
                </a:lnTo>
                <a:lnTo>
                  <a:pt x="20356" y="20158"/>
                </a:lnTo>
                <a:lnTo>
                  <a:pt x="20356" y="19804"/>
                </a:lnTo>
                <a:lnTo>
                  <a:pt x="20321" y="19083"/>
                </a:lnTo>
                <a:lnTo>
                  <a:pt x="20356" y="18349"/>
                </a:lnTo>
                <a:lnTo>
                  <a:pt x="20409" y="17641"/>
                </a:lnTo>
                <a:lnTo>
                  <a:pt x="20480" y="17012"/>
                </a:lnTo>
                <a:lnTo>
                  <a:pt x="20551" y="16488"/>
                </a:lnTo>
                <a:lnTo>
                  <a:pt x="20551" y="16055"/>
                </a:lnTo>
                <a:lnTo>
                  <a:pt x="20551" y="15911"/>
                </a:lnTo>
                <a:lnTo>
                  <a:pt x="20445" y="15754"/>
                </a:lnTo>
                <a:lnTo>
                  <a:pt x="20356" y="15610"/>
                </a:lnTo>
                <a:lnTo>
                  <a:pt x="20178" y="15452"/>
                </a:lnTo>
                <a:lnTo>
                  <a:pt x="20001" y="15334"/>
                </a:lnTo>
                <a:lnTo>
                  <a:pt x="19770" y="15230"/>
                </a:lnTo>
                <a:lnTo>
                  <a:pt x="19521" y="15125"/>
                </a:lnTo>
                <a:lnTo>
                  <a:pt x="19290" y="15059"/>
                </a:lnTo>
                <a:lnTo>
                  <a:pt x="19024" y="15007"/>
                </a:lnTo>
                <a:lnTo>
                  <a:pt x="18740" y="14954"/>
                </a:lnTo>
                <a:lnTo>
                  <a:pt x="18509" y="14954"/>
                </a:lnTo>
                <a:lnTo>
                  <a:pt x="18225" y="14954"/>
                </a:lnTo>
                <a:lnTo>
                  <a:pt x="17994" y="15007"/>
                </a:lnTo>
                <a:lnTo>
                  <a:pt x="17763" y="15085"/>
                </a:lnTo>
                <a:lnTo>
                  <a:pt x="17550" y="15177"/>
                </a:lnTo>
                <a:lnTo>
                  <a:pt x="17372" y="15308"/>
                </a:lnTo>
                <a:lnTo>
                  <a:pt x="17176" y="15426"/>
                </a:lnTo>
                <a:lnTo>
                  <a:pt x="16928" y="15557"/>
                </a:lnTo>
                <a:lnTo>
                  <a:pt x="16661" y="15636"/>
                </a:lnTo>
                <a:lnTo>
                  <a:pt x="16359" y="15688"/>
                </a:lnTo>
                <a:lnTo>
                  <a:pt x="16022" y="15715"/>
                </a:lnTo>
                <a:lnTo>
                  <a:pt x="15667" y="15688"/>
                </a:lnTo>
                <a:lnTo>
                  <a:pt x="15294" y="15662"/>
                </a:lnTo>
                <a:lnTo>
                  <a:pt x="14956" y="15583"/>
                </a:lnTo>
                <a:lnTo>
                  <a:pt x="14619" y="15479"/>
                </a:lnTo>
                <a:lnTo>
                  <a:pt x="14281" y="15334"/>
                </a:lnTo>
                <a:lnTo>
                  <a:pt x="13961" y="15177"/>
                </a:lnTo>
                <a:lnTo>
                  <a:pt x="13695" y="14981"/>
                </a:lnTo>
                <a:lnTo>
                  <a:pt x="13588" y="14850"/>
                </a:lnTo>
                <a:lnTo>
                  <a:pt x="13482" y="14732"/>
                </a:lnTo>
                <a:lnTo>
                  <a:pt x="13393" y="14600"/>
                </a:lnTo>
                <a:lnTo>
                  <a:pt x="13322" y="14456"/>
                </a:lnTo>
                <a:lnTo>
                  <a:pt x="13251" y="14299"/>
                </a:lnTo>
                <a:lnTo>
                  <a:pt x="13215" y="14155"/>
                </a:lnTo>
                <a:lnTo>
                  <a:pt x="13180" y="13971"/>
                </a:lnTo>
                <a:lnTo>
                  <a:pt x="13180" y="13801"/>
                </a:lnTo>
                <a:lnTo>
                  <a:pt x="13180" y="13591"/>
                </a:lnTo>
                <a:lnTo>
                  <a:pt x="13215" y="13395"/>
                </a:lnTo>
                <a:lnTo>
                  <a:pt x="13251" y="13198"/>
                </a:lnTo>
                <a:lnTo>
                  <a:pt x="13322" y="13015"/>
                </a:lnTo>
                <a:lnTo>
                  <a:pt x="13393" y="12870"/>
                </a:lnTo>
                <a:lnTo>
                  <a:pt x="13482" y="12713"/>
                </a:lnTo>
                <a:lnTo>
                  <a:pt x="13588" y="12569"/>
                </a:lnTo>
                <a:lnTo>
                  <a:pt x="13730" y="12438"/>
                </a:lnTo>
                <a:lnTo>
                  <a:pt x="13997" y="12215"/>
                </a:lnTo>
                <a:lnTo>
                  <a:pt x="14334" y="12005"/>
                </a:lnTo>
                <a:lnTo>
                  <a:pt x="14690" y="11861"/>
                </a:lnTo>
                <a:lnTo>
                  <a:pt x="15063" y="11756"/>
                </a:lnTo>
                <a:lnTo>
                  <a:pt x="15436" y="11678"/>
                </a:lnTo>
                <a:lnTo>
                  <a:pt x="15809" y="11638"/>
                </a:lnTo>
                <a:lnTo>
                  <a:pt x="16182" y="11638"/>
                </a:lnTo>
                <a:lnTo>
                  <a:pt x="16555" y="11678"/>
                </a:lnTo>
                <a:lnTo>
                  <a:pt x="16910" y="11730"/>
                </a:lnTo>
                <a:lnTo>
                  <a:pt x="17248" y="11835"/>
                </a:lnTo>
                <a:lnTo>
                  <a:pt x="17514" y="11966"/>
                </a:lnTo>
                <a:lnTo>
                  <a:pt x="17763" y="12110"/>
                </a:lnTo>
                <a:lnTo>
                  <a:pt x="17887" y="12215"/>
                </a:lnTo>
                <a:lnTo>
                  <a:pt x="18065" y="12307"/>
                </a:lnTo>
                <a:lnTo>
                  <a:pt x="18260" y="12412"/>
                </a:lnTo>
                <a:lnTo>
                  <a:pt x="18438" y="12464"/>
                </a:lnTo>
                <a:lnTo>
                  <a:pt x="18669" y="12543"/>
                </a:lnTo>
                <a:lnTo>
                  <a:pt x="18882" y="12569"/>
                </a:lnTo>
                <a:lnTo>
                  <a:pt x="19113" y="12595"/>
                </a:lnTo>
                <a:lnTo>
                  <a:pt x="19361" y="12608"/>
                </a:lnTo>
                <a:lnTo>
                  <a:pt x="19592" y="12608"/>
                </a:lnTo>
                <a:lnTo>
                  <a:pt x="19841" y="12595"/>
                </a:lnTo>
                <a:lnTo>
                  <a:pt x="20072" y="12543"/>
                </a:lnTo>
                <a:lnTo>
                  <a:pt x="20321" y="12490"/>
                </a:lnTo>
                <a:lnTo>
                  <a:pt x="20551" y="12438"/>
                </a:lnTo>
                <a:lnTo>
                  <a:pt x="20800" y="12333"/>
                </a:lnTo>
                <a:lnTo>
                  <a:pt x="20996" y="12241"/>
                </a:lnTo>
                <a:lnTo>
                  <a:pt x="21244" y="12110"/>
                </a:lnTo>
                <a:lnTo>
                  <a:pt x="21298" y="12032"/>
                </a:lnTo>
                <a:lnTo>
                  <a:pt x="21404" y="11966"/>
                </a:lnTo>
                <a:lnTo>
                  <a:pt x="21475" y="11861"/>
                </a:lnTo>
                <a:lnTo>
                  <a:pt x="21511" y="11730"/>
                </a:lnTo>
                <a:lnTo>
                  <a:pt x="21617" y="11481"/>
                </a:lnTo>
                <a:lnTo>
                  <a:pt x="21653" y="11180"/>
                </a:lnTo>
                <a:lnTo>
                  <a:pt x="21653" y="10826"/>
                </a:lnTo>
                <a:lnTo>
                  <a:pt x="21653" y="10472"/>
                </a:lnTo>
                <a:lnTo>
                  <a:pt x="21582" y="10092"/>
                </a:lnTo>
                <a:lnTo>
                  <a:pt x="21511" y="9725"/>
                </a:lnTo>
                <a:lnTo>
                  <a:pt x="21298" y="8912"/>
                </a:lnTo>
                <a:lnTo>
                  <a:pt x="21067" y="8191"/>
                </a:lnTo>
                <a:lnTo>
                  <a:pt x="20800" y="7536"/>
                </a:lnTo>
                <a:lnTo>
                  <a:pt x="20551" y="7025"/>
                </a:lnTo>
                <a:lnTo>
                  <a:pt x="20001" y="7103"/>
                </a:lnTo>
                <a:lnTo>
                  <a:pt x="19432" y="7156"/>
                </a:lnTo>
                <a:lnTo>
                  <a:pt x="18846" y="7208"/>
                </a:lnTo>
                <a:lnTo>
                  <a:pt x="18225" y="7208"/>
                </a:lnTo>
                <a:lnTo>
                  <a:pt x="17656" y="7208"/>
                </a:lnTo>
                <a:lnTo>
                  <a:pt x="17070" y="7182"/>
                </a:lnTo>
                <a:lnTo>
                  <a:pt x="16484" y="7156"/>
                </a:lnTo>
                <a:lnTo>
                  <a:pt x="15986" y="7103"/>
                </a:lnTo>
                <a:lnTo>
                  <a:pt x="14992" y="6999"/>
                </a:lnTo>
                <a:lnTo>
                  <a:pt x="14210" y="6907"/>
                </a:lnTo>
                <a:lnTo>
                  <a:pt x="13695" y="6828"/>
                </a:lnTo>
                <a:lnTo>
                  <a:pt x="13517" y="6802"/>
                </a:lnTo>
                <a:lnTo>
                  <a:pt x="13073" y="6645"/>
                </a:lnTo>
                <a:lnTo>
                  <a:pt x="12700" y="6474"/>
                </a:lnTo>
                <a:lnTo>
                  <a:pt x="12363" y="6304"/>
                </a:lnTo>
                <a:lnTo>
                  <a:pt x="12132" y="6094"/>
                </a:lnTo>
                <a:lnTo>
                  <a:pt x="11919" y="5871"/>
                </a:lnTo>
                <a:lnTo>
                  <a:pt x="11776" y="5649"/>
                </a:lnTo>
                <a:lnTo>
                  <a:pt x="11688" y="5413"/>
                </a:lnTo>
                <a:lnTo>
                  <a:pt x="11617" y="5190"/>
                </a:lnTo>
                <a:lnTo>
                  <a:pt x="11617" y="4941"/>
                </a:lnTo>
                <a:lnTo>
                  <a:pt x="11652" y="4718"/>
                </a:lnTo>
                <a:lnTo>
                  <a:pt x="11723" y="4482"/>
                </a:lnTo>
                <a:lnTo>
                  <a:pt x="11812" y="4285"/>
                </a:lnTo>
                <a:lnTo>
                  <a:pt x="11919" y="4089"/>
                </a:lnTo>
                <a:lnTo>
                  <a:pt x="12096" y="3905"/>
                </a:lnTo>
                <a:lnTo>
                  <a:pt x="12292" y="3735"/>
                </a:lnTo>
                <a:lnTo>
                  <a:pt x="12505" y="3604"/>
                </a:lnTo>
                <a:lnTo>
                  <a:pt x="12700" y="3460"/>
                </a:lnTo>
                <a:lnTo>
                  <a:pt x="12878" y="3250"/>
                </a:lnTo>
                <a:lnTo>
                  <a:pt x="13038" y="3027"/>
                </a:lnTo>
                <a:lnTo>
                  <a:pt x="13180" y="2752"/>
                </a:lnTo>
                <a:lnTo>
                  <a:pt x="13286" y="2477"/>
                </a:lnTo>
                <a:lnTo>
                  <a:pt x="13322" y="2175"/>
                </a:lnTo>
                <a:lnTo>
                  <a:pt x="13357" y="1874"/>
                </a:lnTo>
                <a:lnTo>
                  <a:pt x="13286" y="1572"/>
                </a:lnTo>
                <a:lnTo>
                  <a:pt x="13180" y="1271"/>
                </a:lnTo>
                <a:lnTo>
                  <a:pt x="13038" y="983"/>
                </a:lnTo>
                <a:lnTo>
                  <a:pt x="12949" y="865"/>
                </a:lnTo>
                <a:lnTo>
                  <a:pt x="12807" y="733"/>
                </a:lnTo>
                <a:lnTo>
                  <a:pt x="12665" y="616"/>
                </a:lnTo>
                <a:lnTo>
                  <a:pt x="12505" y="511"/>
                </a:lnTo>
                <a:lnTo>
                  <a:pt x="12327" y="406"/>
                </a:lnTo>
                <a:lnTo>
                  <a:pt x="12132" y="314"/>
                </a:lnTo>
                <a:lnTo>
                  <a:pt x="11883" y="235"/>
                </a:lnTo>
                <a:lnTo>
                  <a:pt x="11652" y="183"/>
                </a:lnTo>
                <a:lnTo>
                  <a:pt x="11368" y="104"/>
                </a:lnTo>
                <a:lnTo>
                  <a:pt x="11101" y="78"/>
                </a:lnTo>
                <a:lnTo>
                  <a:pt x="10800" y="52"/>
                </a:lnTo>
                <a:lnTo>
                  <a:pt x="10444" y="52"/>
                </a:lnTo>
                <a:lnTo>
                  <a:pt x="10142" y="52"/>
                </a:lnTo>
                <a:lnTo>
                  <a:pt x="9840" y="78"/>
                </a:lnTo>
                <a:lnTo>
                  <a:pt x="9574" y="104"/>
                </a:lnTo>
                <a:lnTo>
                  <a:pt x="9325" y="157"/>
                </a:lnTo>
                <a:lnTo>
                  <a:pt x="9094" y="209"/>
                </a:lnTo>
                <a:lnTo>
                  <a:pt x="8846" y="262"/>
                </a:lnTo>
                <a:lnTo>
                  <a:pt x="8650" y="340"/>
                </a:lnTo>
                <a:lnTo>
                  <a:pt x="8437" y="432"/>
                </a:lnTo>
                <a:lnTo>
                  <a:pt x="8277" y="511"/>
                </a:lnTo>
                <a:lnTo>
                  <a:pt x="8100" y="616"/>
                </a:lnTo>
                <a:lnTo>
                  <a:pt x="7957" y="707"/>
                </a:lnTo>
                <a:lnTo>
                  <a:pt x="7833" y="838"/>
                </a:lnTo>
                <a:lnTo>
                  <a:pt x="7620" y="1061"/>
                </a:lnTo>
                <a:lnTo>
                  <a:pt x="7442" y="1336"/>
                </a:lnTo>
                <a:lnTo>
                  <a:pt x="7353" y="1599"/>
                </a:lnTo>
                <a:lnTo>
                  <a:pt x="7318" y="1900"/>
                </a:lnTo>
                <a:lnTo>
                  <a:pt x="7318" y="2175"/>
                </a:lnTo>
                <a:lnTo>
                  <a:pt x="7353" y="2450"/>
                </a:lnTo>
                <a:lnTo>
                  <a:pt x="7442" y="2726"/>
                </a:lnTo>
                <a:lnTo>
                  <a:pt x="7620" y="2975"/>
                </a:lnTo>
                <a:lnTo>
                  <a:pt x="7833" y="3198"/>
                </a:lnTo>
                <a:lnTo>
                  <a:pt x="8064" y="3433"/>
                </a:lnTo>
                <a:lnTo>
                  <a:pt x="8295" y="3630"/>
                </a:lnTo>
                <a:lnTo>
                  <a:pt x="8508" y="3853"/>
                </a:lnTo>
                <a:lnTo>
                  <a:pt x="8686" y="4089"/>
                </a:lnTo>
                <a:lnTo>
                  <a:pt x="8775" y="4312"/>
                </a:lnTo>
                <a:lnTo>
                  <a:pt x="8846" y="4561"/>
                </a:lnTo>
                <a:lnTo>
                  <a:pt x="8846" y="4810"/>
                </a:lnTo>
                <a:lnTo>
                  <a:pt x="8810" y="5059"/>
                </a:lnTo>
                <a:lnTo>
                  <a:pt x="8721" y="5295"/>
                </a:lnTo>
                <a:lnTo>
                  <a:pt x="8579" y="5544"/>
                </a:lnTo>
                <a:lnTo>
                  <a:pt x="8366" y="5766"/>
                </a:lnTo>
                <a:lnTo>
                  <a:pt x="8135" y="5976"/>
                </a:lnTo>
                <a:lnTo>
                  <a:pt x="7833" y="6199"/>
                </a:lnTo>
                <a:lnTo>
                  <a:pt x="7478" y="6369"/>
                </a:lnTo>
                <a:lnTo>
                  <a:pt x="7069" y="6527"/>
                </a:lnTo>
                <a:lnTo>
                  <a:pt x="6590" y="6671"/>
                </a:lnTo>
                <a:lnTo>
                  <a:pt x="6092" y="6802"/>
                </a:lnTo>
                <a:lnTo>
                  <a:pt x="5684" y="6802"/>
                </a:lnTo>
                <a:lnTo>
                  <a:pt x="5133" y="6802"/>
                </a:lnTo>
                <a:lnTo>
                  <a:pt x="4547" y="6802"/>
                </a:lnTo>
                <a:lnTo>
                  <a:pt x="3872" y="6802"/>
                </a:lnTo>
                <a:lnTo>
                  <a:pt x="3144" y="6802"/>
                </a:lnTo>
                <a:lnTo>
                  <a:pt x="2362" y="6802"/>
                </a:lnTo>
                <a:lnTo>
                  <a:pt x="1545" y="6802"/>
                </a:lnTo>
                <a:lnTo>
                  <a:pt x="692" y="6802"/>
                </a:lnTo>
                <a:lnTo>
                  <a:pt x="586" y="7234"/>
                </a:lnTo>
                <a:lnTo>
                  <a:pt x="461" y="7837"/>
                </a:lnTo>
                <a:lnTo>
                  <a:pt x="355" y="8493"/>
                </a:lnTo>
                <a:lnTo>
                  <a:pt x="248" y="9187"/>
                </a:lnTo>
                <a:lnTo>
                  <a:pt x="142" y="9869"/>
                </a:lnTo>
                <a:lnTo>
                  <a:pt x="106" y="10498"/>
                </a:lnTo>
                <a:lnTo>
                  <a:pt x="106" y="10983"/>
                </a:lnTo>
                <a:lnTo>
                  <a:pt x="106" y="11311"/>
                </a:lnTo>
                <a:lnTo>
                  <a:pt x="213" y="11481"/>
                </a:lnTo>
                <a:lnTo>
                  <a:pt x="319" y="11651"/>
                </a:lnTo>
                <a:lnTo>
                  <a:pt x="497" y="11783"/>
                </a:lnTo>
                <a:lnTo>
                  <a:pt x="692" y="11914"/>
                </a:lnTo>
                <a:lnTo>
                  <a:pt x="941" y="12032"/>
                </a:lnTo>
                <a:lnTo>
                  <a:pt x="1207" y="12110"/>
                </a:lnTo>
                <a:lnTo>
                  <a:pt x="1509" y="12189"/>
                </a:lnTo>
                <a:lnTo>
                  <a:pt x="1794" y="12241"/>
                </a:lnTo>
                <a:lnTo>
                  <a:pt x="2131" y="12267"/>
                </a:lnTo>
                <a:lnTo>
                  <a:pt x="2433" y="12281"/>
                </a:lnTo>
                <a:lnTo>
                  <a:pt x="2735" y="12267"/>
                </a:lnTo>
                <a:lnTo>
                  <a:pt x="3055" y="12241"/>
                </a:lnTo>
                <a:lnTo>
                  <a:pt x="3357" y="12189"/>
                </a:lnTo>
                <a:lnTo>
                  <a:pt x="3623" y="12084"/>
                </a:lnTo>
                <a:lnTo>
                  <a:pt x="3872" y="11979"/>
                </a:lnTo>
                <a:lnTo>
                  <a:pt x="4103" y="11861"/>
                </a:lnTo>
                <a:lnTo>
                  <a:pt x="4316" y="11704"/>
                </a:lnTo>
                <a:lnTo>
                  <a:pt x="4582" y="11612"/>
                </a:lnTo>
                <a:lnTo>
                  <a:pt x="4849" y="11533"/>
                </a:lnTo>
                <a:lnTo>
                  <a:pt x="5169" y="11507"/>
                </a:lnTo>
                <a:lnTo>
                  <a:pt x="5506" y="11481"/>
                </a:lnTo>
                <a:lnTo>
                  <a:pt x="5808" y="11507"/>
                </a:lnTo>
                <a:lnTo>
                  <a:pt x="6146" y="11560"/>
                </a:lnTo>
                <a:lnTo>
                  <a:pt x="6501" y="11651"/>
                </a:lnTo>
                <a:lnTo>
                  <a:pt x="6803" y="11783"/>
                </a:lnTo>
                <a:lnTo>
                  <a:pt x="7105" y="11940"/>
                </a:lnTo>
                <a:lnTo>
                  <a:pt x="7353" y="12110"/>
                </a:lnTo>
                <a:lnTo>
                  <a:pt x="7584" y="12333"/>
                </a:lnTo>
                <a:lnTo>
                  <a:pt x="7798" y="12595"/>
                </a:lnTo>
                <a:lnTo>
                  <a:pt x="7922" y="12870"/>
                </a:lnTo>
                <a:lnTo>
                  <a:pt x="8028" y="13198"/>
                </a:lnTo>
                <a:lnTo>
                  <a:pt x="8064" y="13526"/>
                </a:lnTo>
                <a:lnTo>
                  <a:pt x="8028" y="13775"/>
                </a:lnTo>
                <a:lnTo>
                  <a:pt x="7922" y="13998"/>
                </a:lnTo>
                <a:lnTo>
                  <a:pt x="7798" y="14220"/>
                </a:lnTo>
                <a:lnTo>
                  <a:pt x="7584" y="14404"/>
                </a:lnTo>
                <a:lnTo>
                  <a:pt x="7353" y="14574"/>
                </a:lnTo>
                <a:lnTo>
                  <a:pt x="7105" y="14732"/>
                </a:lnTo>
                <a:lnTo>
                  <a:pt x="6803" y="14850"/>
                </a:lnTo>
                <a:lnTo>
                  <a:pt x="6501" y="14954"/>
                </a:lnTo>
                <a:lnTo>
                  <a:pt x="6146" y="15033"/>
                </a:lnTo>
                <a:lnTo>
                  <a:pt x="5808" y="15085"/>
                </a:lnTo>
                <a:lnTo>
                  <a:pt x="5506" y="15085"/>
                </a:lnTo>
                <a:lnTo>
                  <a:pt x="5169" y="15059"/>
                </a:lnTo>
                <a:lnTo>
                  <a:pt x="4849" y="15007"/>
                </a:lnTo>
                <a:lnTo>
                  <a:pt x="4582" y="14902"/>
                </a:lnTo>
                <a:lnTo>
                  <a:pt x="4316" y="14784"/>
                </a:lnTo>
                <a:lnTo>
                  <a:pt x="4103" y="14600"/>
                </a:lnTo>
                <a:lnTo>
                  <a:pt x="3907" y="14430"/>
                </a:lnTo>
                <a:lnTo>
                  <a:pt x="3659" y="14299"/>
                </a:lnTo>
                <a:lnTo>
                  <a:pt x="3428" y="14194"/>
                </a:lnTo>
                <a:lnTo>
                  <a:pt x="3179" y="14129"/>
                </a:lnTo>
                <a:lnTo>
                  <a:pt x="2913" y="14102"/>
                </a:lnTo>
                <a:lnTo>
                  <a:pt x="2646" y="14102"/>
                </a:lnTo>
                <a:lnTo>
                  <a:pt x="2362" y="14129"/>
                </a:lnTo>
                <a:lnTo>
                  <a:pt x="2096" y="14168"/>
                </a:lnTo>
                <a:lnTo>
                  <a:pt x="1811" y="14273"/>
                </a:lnTo>
                <a:lnTo>
                  <a:pt x="1545" y="14378"/>
                </a:lnTo>
                <a:lnTo>
                  <a:pt x="1314" y="14496"/>
                </a:lnTo>
                <a:lnTo>
                  <a:pt x="1065" y="14653"/>
                </a:lnTo>
                <a:lnTo>
                  <a:pt x="870" y="14797"/>
                </a:lnTo>
                <a:lnTo>
                  <a:pt x="657" y="14981"/>
                </a:lnTo>
                <a:lnTo>
                  <a:pt x="497" y="15177"/>
                </a:lnTo>
                <a:lnTo>
                  <a:pt x="390" y="15413"/>
                </a:lnTo>
                <a:lnTo>
                  <a:pt x="284" y="15636"/>
                </a:lnTo>
                <a:lnTo>
                  <a:pt x="248" y="15911"/>
                </a:lnTo>
                <a:lnTo>
                  <a:pt x="284" y="16239"/>
                </a:lnTo>
                <a:lnTo>
                  <a:pt x="319" y="16566"/>
                </a:lnTo>
                <a:lnTo>
                  <a:pt x="497" y="17340"/>
                </a:lnTo>
                <a:lnTo>
                  <a:pt x="692" y="18152"/>
                </a:lnTo>
                <a:lnTo>
                  <a:pt x="799" y="18559"/>
                </a:lnTo>
                <a:lnTo>
                  <a:pt x="905" y="18978"/>
                </a:lnTo>
                <a:lnTo>
                  <a:pt x="959" y="19384"/>
                </a:lnTo>
                <a:lnTo>
                  <a:pt x="994" y="19791"/>
                </a:lnTo>
                <a:lnTo>
                  <a:pt x="994" y="20132"/>
                </a:lnTo>
                <a:lnTo>
                  <a:pt x="959" y="20485"/>
                </a:lnTo>
                <a:lnTo>
                  <a:pt x="941" y="20669"/>
                </a:lnTo>
                <a:lnTo>
                  <a:pt x="870" y="20813"/>
                </a:lnTo>
                <a:lnTo>
                  <a:pt x="799" y="20970"/>
                </a:lnTo>
                <a:lnTo>
                  <a:pt x="692" y="21088"/>
                </a:lnTo>
                <a:lnTo>
                  <a:pt x="1474" y="20997"/>
                </a:lnTo>
                <a:lnTo>
                  <a:pt x="2291" y="20866"/>
                </a:lnTo>
                <a:lnTo>
                  <a:pt x="3108" y="20787"/>
                </a:lnTo>
                <a:lnTo>
                  <a:pt x="3907" y="20721"/>
                </a:lnTo>
                <a:lnTo>
                  <a:pt x="4653" y="20695"/>
                </a:lnTo>
                <a:lnTo>
                  <a:pt x="5364" y="20695"/>
                </a:lnTo>
                <a:lnTo>
                  <a:pt x="5701" y="20721"/>
                </a:lnTo>
                <a:lnTo>
                  <a:pt x="6057" y="20761"/>
                </a:lnTo>
                <a:lnTo>
                  <a:pt x="6323" y="20813"/>
                </a:lnTo>
                <a:lnTo>
                  <a:pt x="6625" y="20892"/>
                </a:lnTo>
                <a:close/>
              </a:path>
            </a:pathLst>
          </a:custGeom>
          <a:gradFill rotWithShape="1">
            <a:gsLst>
              <a:gs pos="0">
                <a:srgbClr val="0099CC">
                  <a:gamma/>
                  <a:tint val="63529"/>
                  <a:invGamma/>
                </a:srgbClr>
              </a:gs>
              <a:gs pos="100000">
                <a:srgbClr val="0099CC"/>
              </a:gs>
            </a:gsLst>
            <a:lin ang="5400000" scaled="1"/>
          </a:gradFill>
          <a:ln w="57150">
            <a:solidFill>
              <a:srgbClr val="FFFFFF"/>
            </a:solidFill>
            <a:miter lim="800000"/>
            <a:headEnd/>
            <a:tailEnd/>
          </a:ln>
          <a:effectLst>
            <a:outerShdw dist="135003" dir="2471156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Реализация инновационных программ</a:t>
            </a:r>
            <a:endParaRPr lang="ru-RU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51520" y="2418430"/>
            <a:ext cx="3883405" cy="2317380"/>
            <a:chOff x="1105678" y="1730525"/>
            <a:chExt cx="3883405" cy="2227671"/>
          </a:xfrm>
        </p:grpSpPr>
        <p:sp>
          <p:nvSpPr>
            <p:cNvPr id="10" name="Puzzle1"/>
            <p:cNvSpPr>
              <a:spLocks noEditPoints="1" noChangeArrowheads="1"/>
            </p:cNvSpPr>
            <p:nvPr/>
          </p:nvSpPr>
          <p:spPr bwMode="gray">
            <a:xfrm>
              <a:off x="2133600" y="2292662"/>
              <a:ext cx="2855483" cy="1665534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r>
                <a:rPr lang="ru-RU" dirty="0" smtClean="0">
                  <a:solidFill>
                    <a:prstClr val="black"/>
                  </a:solidFill>
                </a:rPr>
                <a:t>                                   </a:t>
              </a:r>
              <a:endParaRPr lang="ru-RU" dirty="0">
                <a:solidFill>
                  <a:prstClr val="black"/>
                </a:solidFill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1105678" y="1730525"/>
              <a:ext cx="2736304" cy="798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04617B">
                      <a:lumMod val="50000"/>
                    </a:srgbClr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1.Организация деятельности с одарёнными детьми</a:t>
              </a:r>
              <a:endParaRPr lang="en-US" sz="1600" b="1" dirty="0">
                <a:solidFill>
                  <a:srgbClr val="04617B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630961" y="3003204"/>
            <a:ext cx="4247737" cy="2344516"/>
            <a:chOff x="4789662" y="3119885"/>
            <a:chExt cx="4247737" cy="2344516"/>
          </a:xfrm>
        </p:grpSpPr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5477160" y="4879626"/>
              <a:ext cx="3560239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dirty="0" smtClean="0">
                  <a:solidFill>
                    <a:srgbClr val="04617B">
                      <a:lumMod val="50000"/>
                    </a:srgbClr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3. Организация деятельности </a:t>
              </a:r>
              <a:r>
                <a:rPr lang="ru-RU" sz="1600" b="1" kern="0" dirty="0" err="1" smtClean="0">
                  <a:solidFill>
                    <a:srgbClr val="04617B">
                      <a:lumMod val="50000"/>
                    </a:srgbClr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сс</a:t>
              </a:r>
              <a:r>
                <a:rPr lang="ru-RU" sz="1600" b="1" kern="0" dirty="0" smtClean="0">
                  <a:solidFill>
                    <a:srgbClr val="04617B">
                      <a:lumMod val="50000"/>
                    </a:srgbClr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 детьми группы риска</a:t>
              </a:r>
              <a:endParaRPr lang="en-US" sz="1600" b="1" kern="0" dirty="0" smtClean="0">
                <a:solidFill>
                  <a:srgbClr val="04617B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  <p:sp>
          <p:nvSpPr>
            <p:cNvPr id="17" name="Puzzle1"/>
            <p:cNvSpPr>
              <a:spLocks noEditPoints="1" noChangeArrowheads="1"/>
            </p:cNvSpPr>
            <p:nvPr/>
          </p:nvSpPr>
          <p:spPr bwMode="gray">
            <a:xfrm>
              <a:off x="4789662" y="3119885"/>
              <a:ext cx="2648701" cy="1665534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FFC000"/>
            </a:solidFill>
            <a:ln w="38100" cap="flat" cmpd="sng" algn="ctr">
              <a:solidFill>
                <a:srgbClr val="FFFFFF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kern="0" dirty="0" smtClean="0">
                  <a:solidFill>
                    <a:srgbClr val="FFFFFF"/>
                  </a:solidFill>
                  <a:latin typeface="Calibri"/>
                </a:rPr>
                <a:t>                                   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205411" y="4056173"/>
            <a:ext cx="4052228" cy="2591420"/>
            <a:chOff x="365759" y="3287863"/>
            <a:chExt cx="4052228" cy="2591420"/>
          </a:xfrm>
        </p:grpSpPr>
        <p:sp>
          <p:nvSpPr>
            <p:cNvPr id="20" name="Puzzle4"/>
            <p:cNvSpPr>
              <a:spLocks noEditPoints="1" noChangeArrowheads="1"/>
            </p:cNvSpPr>
            <p:nvPr/>
          </p:nvSpPr>
          <p:spPr bwMode="gray">
            <a:xfrm>
              <a:off x="2717388" y="3287863"/>
              <a:ext cx="1700599" cy="2591420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92D050"/>
            </a:solidFill>
            <a:ln w="38100" cap="flat" cmpd="sng" algn="ctr">
              <a:solidFill>
                <a:srgbClr val="FFFFFF"/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kern="0" smtClean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365759" y="4388882"/>
              <a:ext cx="2811463" cy="1077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dirty="0" smtClean="0">
                  <a:solidFill>
                    <a:srgbClr val="04617B">
                      <a:lumMod val="50000"/>
                    </a:srgbClr>
                  </a:solidFill>
                  <a:latin typeface="Times New Roman" pitchFamily="18" charset="0"/>
                  <a:ea typeface="+mj-ea"/>
                  <a:cs typeface="Times New Roman" pitchFamily="18" charset="0"/>
                </a:rPr>
                <a:t>4. Организация образовательной деятельности с нормально-развивающимися детьми</a:t>
              </a:r>
              <a:endParaRPr lang="en-US" sz="1600" b="1" kern="0" dirty="0" smtClean="0">
                <a:solidFill>
                  <a:srgbClr val="04617B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840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72345" y="274638"/>
            <a:ext cx="8414455" cy="261663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Проектно-исследовательская деятельность с детьми с ОВЗ и детьми инвалидами в условиях МКУ ДО «ДДТ»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5760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проекта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41404" y="3421429"/>
            <a:ext cx="84604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недрение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 обучения детей с ОВЗ и детей инвалидов проектно-исследовательской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6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324118" y="188641"/>
            <a:ext cx="8229600" cy="518457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идеи инновационного проекта:</a:t>
            </a:r>
          </a:p>
          <a:p>
            <a:pPr marL="0" indent="0" algn="ctr">
              <a:buNone/>
            </a:pPr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условий для самореализации   детей с ОВЗ и детей инвалидов с учётом их индивидуальных возможностей  в  проектно-исследовательской деятельности;</a:t>
            </a:r>
          </a:p>
          <a:p>
            <a:r>
              <a:rPr lang="ru-RU" sz="3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условий для развития универсальных учебных действий у детей с ОВЗ и детей инвалидов;</a:t>
            </a:r>
          </a:p>
          <a:p>
            <a:r>
              <a:rPr lang="ru-RU" sz="3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возможности каждому ребёнку с ОВЗ и ребёнку  инвалиду стать успешным;</a:t>
            </a:r>
          </a:p>
          <a:p>
            <a:r>
              <a:rPr lang="ru-RU" sz="3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системы работы  с  детьми с ОВЗ и детьми инвалидами  в МКУ ДО «ДДТ»;</a:t>
            </a:r>
          </a:p>
          <a:p>
            <a:endParaRPr lang="ru-RU" sz="3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8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314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72345" y="274638"/>
            <a:ext cx="8414455" cy="261663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272345" y="260647"/>
            <a:ext cx="8229600" cy="6377601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значимости  проекта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основными положениями Федерального закона от 29 декабря 2012 г. № 273 «Об образовании в Российской Федерации», особое внимание уделяется  созданию образовательной среды, обеспечивающей доступность качественного образования для всех лиц с ограниченными возможностями здоровья и инвалидов с учетом особенностей их психофизического развития и состояния здоровья.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РФ от 9 ноября 2018 г. N 196 «Об утверждении Порядка организации и осуществления образовательной деятельности по дополнительным общеобразовательным программам» регламентирует организацию  образовательного процесса для детей с ОВЗ и детей инвалидов  по дополнительным общеобразовательным программам с учетом особенностей психофизического развития указанных категорий обучающихся.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ФГОС для обучающихся с ОВЗ положены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дифференцированный подходы, осуществление которых предполагает: признание того, что развитие личности обучающихся с ОВЗ зависит от характера организации доступной им учебной деятельности.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проект «Успех каждого ребенка» до 2024 года 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 обновление  содержания и методов дополнительного образования детей. </a:t>
            </a:r>
          </a:p>
          <a:p>
            <a:pPr marL="0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4637" y="4910493"/>
            <a:ext cx="84833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86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72345" y="274638"/>
            <a:ext cx="8414455" cy="261663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272345" y="332656"/>
            <a:ext cx="8229600" cy="5760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эффективности проекта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1539" y="1080730"/>
            <a:ext cx="862013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обучающихся с ОВЗ и инвалидов в творческих объединениях МКУ ДО 2ДДТ»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педагогов в области инклюзивного образования.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деятельности с детьми с ОВЗ и детьми инвалидами.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УУД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обучающихся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 и инвалидов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конкурсных мероприятий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проектно-исследовательской деятельности в учреждении.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обучающихся с ОВЗ и инвалидов в конкурсных мероприятиях разного уровня.</a:t>
            </a:r>
          </a:p>
        </p:txBody>
      </p:sp>
    </p:spTree>
    <p:extLst>
      <p:ext uri="{BB962C8B-B14F-4D97-AF65-F5344CB8AC3E}">
        <p14:creationId xmlns:p14="http://schemas.microsoft.com/office/powerpoint/2010/main" val="73646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1A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0" y="5520308"/>
            <a:ext cx="9143241" cy="1333500"/>
            <a:chOff x="-180" y="3423"/>
            <a:chExt cx="6043" cy="897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0" y="3566"/>
              <a:ext cx="5760" cy="754"/>
            </a:xfrm>
            <a:prstGeom prst="rect">
              <a:avLst/>
            </a:prstGeom>
            <a:solidFill>
              <a:srgbClr val="66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8" name="Rectangle 14"/>
            <p:cNvSpPr>
              <a:spLocks noChangeArrowheads="1"/>
            </p:cNvSpPr>
            <p:nvPr/>
          </p:nvSpPr>
          <p:spPr bwMode="auto">
            <a:xfrm>
              <a:off x="-180" y="3603"/>
              <a:ext cx="6043" cy="675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4903" y="3574"/>
              <a:ext cx="391" cy="601"/>
            </a:xfrm>
            <a:custGeom>
              <a:avLst/>
              <a:gdLst>
                <a:gd name="T0" fmla="*/ 217 w 391"/>
                <a:gd name="T1" fmla="*/ 495 h 601"/>
                <a:gd name="T2" fmla="*/ 199 w 391"/>
                <a:gd name="T3" fmla="*/ 468 h 601"/>
                <a:gd name="T4" fmla="*/ 180 w 391"/>
                <a:gd name="T5" fmla="*/ 437 h 601"/>
                <a:gd name="T6" fmla="*/ 166 w 391"/>
                <a:gd name="T7" fmla="*/ 408 h 601"/>
                <a:gd name="T8" fmla="*/ 158 w 391"/>
                <a:gd name="T9" fmla="*/ 390 h 601"/>
                <a:gd name="T10" fmla="*/ 141 w 391"/>
                <a:gd name="T11" fmla="*/ 356 h 601"/>
                <a:gd name="T12" fmla="*/ 120 w 391"/>
                <a:gd name="T13" fmla="*/ 316 h 601"/>
                <a:gd name="T14" fmla="*/ 98 w 391"/>
                <a:gd name="T15" fmla="*/ 285 h 601"/>
                <a:gd name="T16" fmla="*/ 82 w 391"/>
                <a:gd name="T17" fmla="*/ 273 h 601"/>
                <a:gd name="T18" fmla="*/ 61 w 391"/>
                <a:gd name="T19" fmla="*/ 273 h 601"/>
                <a:gd name="T20" fmla="*/ 43 w 391"/>
                <a:gd name="T21" fmla="*/ 272 h 601"/>
                <a:gd name="T22" fmla="*/ 29 w 391"/>
                <a:gd name="T23" fmla="*/ 262 h 601"/>
                <a:gd name="T24" fmla="*/ 22 w 391"/>
                <a:gd name="T25" fmla="*/ 225 h 601"/>
                <a:gd name="T26" fmla="*/ 21 w 391"/>
                <a:gd name="T27" fmla="*/ 184 h 601"/>
                <a:gd name="T28" fmla="*/ 13 w 391"/>
                <a:gd name="T29" fmla="*/ 141 h 601"/>
                <a:gd name="T30" fmla="*/ 0 w 391"/>
                <a:gd name="T31" fmla="*/ 86 h 601"/>
                <a:gd name="T32" fmla="*/ 14 w 391"/>
                <a:gd name="T33" fmla="*/ 29 h 601"/>
                <a:gd name="T34" fmla="*/ 35 w 391"/>
                <a:gd name="T35" fmla="*/ 1 h 601"/>
                <a:gd name="T36" fmla="*/ 51 w 391"/>
                <a:gd name="T37" fmla="*/ 5 h 601"/>
                <a:gd name="T38" fmla="*/ 57 w 391"/>
                <a:gd name="T39" fmla="*/ 30 h 601"/>
                <a:gd name="T40" fmla="*/ 54 w 391"/>
                <a:gd name="T41" fmla="*/ 57 h 601"/>
                <a:gd name="T42" fmla="*/ 60 w 391"/>
                <a:gd name="T43" fmla="*/ 94 h 601"/>
                <a:gd name="T44" fmla="*/ 71 w 391"/>
                <a:gd name="T45" fmla="*/ 117 h 601"/>
                <a:gd name="T46" fmla="*/ 86 w 391"/>
                <a:gd name="T47" fmla="*/ 137 h 601"/>
                <a:gd name="T48" fmla="*/ 104 w 391"/>
                <a:gd name="T49" fmla="*/ 159 h 601"/>
                <a:gd name="T50" fmla="*/ 120 w 391"/>
                <a:gd name="T51" fmla="*/ 181 h 601"/>
                <a:gd name="T52" fmla="*/ 129 w 391"/>
                <a:gd name="T53" fmla="*/ 199 h 601"/>
                <a:gd name="T54" fmla="*/ 138 w 391"/>
                <a:gd name="T55" fmla="*/ 213 h 601"/>
                <a:gd name="T56" fmla="*/ 149 w 391"/>
                <a:gd name="T57" fmla="*/ 228 h 601"/>
                <a:gd name="T58" fmla="*/ 162 w 391"/>
                <a:gd name="T59" fmla="*/ 243 h 601"/>
                <a:gd name="T60" fmla="*/ 183 w 391"/>
                <a:gd name="T61" fmla="*/ 269 h 601"/>
                <a:gd name="T62" fmla="*/ 238 w 391"/>
                <a:gd name="T63" fmla="*/ 330 h 601"/>
                <a:gd name="T64" fmla="*/ 306 w 391"/>
                <a:gd name="T65" fmla="*/ 403 h 601"/>
                <a:gd name="T66" fmla="*/ 357 w 391"/>
                <a:gd name="T67" fmla="*/ 457 h 601"/>
                <a:gd name="T68" fmla="*/ 373 w 391"/>
                <a:gd name="T69" fmla="*/ 475 h 601"/>
                <a:gd name="T70" fmla="*/ 386 w 391"/>
                <a:gd name="T71" fmla="*/ 506 h 601"/>
                <a:gd name="T72" fmla="*/ 391 w 391"/>
                <a:gd name="T73" fmla="*/ 546 h 601"/>
                <a:gd name="T74" fmla="*/ 380 w 391"/>
                <a:gd name="T75" fmla="*/ 583 h 601"/>
                <a:gd name="T76" fmla="*/ 344 w 391"/>
                <a:gd name="T77" fmla="*/ 601 h 601"/>
                <a:gd name="T78" fmla="*/ 303 w 391"/>
                <a:gd name="T79" fmla="*/ 590 h 601"/>
                <a:gd name="T80" fmla="*/ 264 w 391"/>
                <a:gd name="T81" fmla="*/ 559 h 601"/>
                <a:gd name="T82" fmla="*/ 235 w 391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1"/>
                <a:gd name="T127" fmla="*/ 0 h 601"/>
                <a:gd name="T128" fmla="*/ 391 w 391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1" h="601">
                  <a:moveTo>
                    <a:pt x="225" y="501"/>
                  </a:moveTo>
                  <a:lnTo>
                    <a:pt x="217" y="495"/>
                  </a:lnTo>
                  <a:lnTo>
                    <a:pt x="209" y="483"/>
                  </a:lnTo>
                  <a:lnTo>
                    <a:pt x="199" y="468"/>
                  </a:lnTo>
                  <a:lnTo>
                    <a:pt x="190" y="452"/>
                  </a:lnTo>
                  <a:lnTo>
                    <a:pt x="180" y="437"/>
                  </a:lnTo>
                  <a:lnTo>
                    <a:pt x="172" y="420"/>
                  </a:lnTo>
                  <a:lnTo>
                    <a:pt x="166" y="408"/>
                  </a:lnTo>
                  <a:lnTo>
                    <a:pt x="162" y="399"/>
                  </a:lnTo>
                  <a:lnTo>
                    <a:pt x="158" y="390"/>
                  </a:lnTo>
                  <a:lnTo>
                    <a:pt x="151" y="376"/>
                  </a:lnTo>
                  <a:lnTo>
                    <a:pt x="141" y="356"/>
                  </a:lnTo>
                  <a:lnTo>
                    <a:pt x="131" y="336"/>
                  </a:lnTo>
                  <a:lnTo>
                    <a:pt x="120" y="316"/>
                  </a:lnTo>
                  <a:lnTo>
                    <a:pt x="109" y="298"/>
                  </a:lnTo>
                  <a:lnTo>
                    <a:pt x="98" y="285"/>
                  </a:lnTo>
                  <a:lnTo>
                    <a:pt x="90" y="276"/>
                  </a:lnTo>
                  <a:lnTo>
                    <a:pt x="82" y="273"/>
                  </a:lnTo>
                  <a:lnTo>
                    <a:pt x="72" y="272"/>
                  </a:lnTo>
                  <a:lnTo>
                    <a:pt x="61" y="273"/>
                  </a:lnTo>
                  <a:lnTo>
                    <a:pt x="53" y="273"/>
                  </a:lnTo>
                  <a:lnTo>
                    <a:pt x="43" y="272"/>
                  </a:lnTo>
                  <a:lnTo>
                    <a:pt x="36" y="269"/>
                  </a:lnTo>
                  <a:lnTo>
                    <a:pt x="29" y="262"/>
                  </a:lnTo>
                  <a:lnTo>
                    <a:pt x="26" y="250"/>
                  </a:lnTo>
                  <a:lnTo>
                    <a:pt x="22" y="225"/>
                  </a:lnTo>
                  <a:lnTo>
                    <a:pt x="21" y="204"/>
                  </a:lnTo>
                  <a:lnTo>
                    <a:pt x="21" y="184"/>
                  </a:lnTo>
                  <a:lnTo>
                    <a:pt x="18" y="163"/>
                  </a:lnTo>
                  <a:lnTo>
                    <a:pt x="13" y="141"/>
                  </a:lnTo>
                  <a:lnTo>
                    <a:pt x="6" y="115"/>
                  </a:lnTo>
                  <a:lnTo>
                    <a:pt x="0" y="86"/>
                  </a:lnTo>
                  <a:lnTo>
                    <a:pt x="4" y="55"/>
                  </a:lnTo>
                  <a:lnTo>
                    <a:pt x="14" y="29"/>
                  </a:lnTo>
                  <a:lnTo>
                    <a:pt x="25" y="11"/>
                  </a:lnTo>
                  <a:lnTo>
                    <a:pt x="35" y="1"/>
                  </a:lnTo>
                  <a:lnTo>
                    <a:pt x="43" y="0"/>
                  </a:lnTo>
                  <a:lnTo>
                    <a:pt x="51" y="5"/>
                  </a:lnTo>
                  <a:lnTo>
                    <a:pt x="55" y="17"/>
                  </a:lnTo>
                  <a:lnTo>
                    <a:pt x="57" y="30"/>
                  </a:lnTo>
                  <a:lnTo>
                    <a:pt x="55" y="44"/>
                  </a:lnTo>
                  <a:lnTo>
                    <a:pt x="54" y="57"/>
                  </a:lnTo>
                  <a:lnTo>
                    <a:pt x="55" y="75"/>
                  </a:lnTo>
                  <a:lnTo>
                    <a:pt x="60" y="94"/>
                  </a:lnTo>
                  <a:lnTo>
                    <a:pt x="67" y="112"/>
                  </a:lnTo>
                  <a:lnTo>
                    <a:pt x="71" y="117"/>
                  </a:lnTo>
                  <a:lnTo>
                    <a:pt x="78" y="126"/>
                  </a:lnTo>
                  <a:lnTo>
                    <a:pt x="86" y="137"/>
                  </a:lnTo>
                  <a:lnTo>
                    <a:pt x="96" y="146"/>
                  </a:lnTo>
                  <a:lnTo>
                    <a:pt x="104" y="159"/>
                  </a:lnTo>
                  <a:lnTo>
                    <a:pt x="114" y="170"/>
                  </a:lnTo>
                  <a:lnTo>
                    <a:pt x="120" y="181"/>
                  </a:lnTo>
                  <a:lnTo>
                    <a:pt x="125" y="191"/>
                  </a:lnTo>
                  <a:lnTo>
                    <a:pt x="129" y="199"/>
                  </a:lnTo>
                  <a:lnTo>
                    <a:pt x="133" y="206"/>
                  </a:lnTo>
                  <a:lnTo>
                    <a:pt x="138" y="213"/>
                  </a:lnTo>
                  <a:lnTo>
                    <a:pt x="144" y="220"/>
                  </a:lnTo>
                  <a:lnTo>
                    <a:pt x="149" y="228"/>
                  </a:lnTo>
                  <a:lnTo>
                    <a:pt x="156" y="235"/>
                  </a:lnTo>
                  <a:lnTo>
                    <a:pt x="162" y="243"/>
                  </a:lnTo>
                  <a:lnTo>
                    <a:pt x="169" y="253"/>
                  </a:lnTo>
                  <a:lnTo>
                    <a:pt x="183" y="269"/>
                  </a:lnTo>
                  <a:lnTo>
                    <a:pt x="206" y="296"/>
                  </a:lnTo>
                  <a:lnTo>
                    <a:pt x="238" y="330"/>
                  </a:lnTo>
                  <a:lnTo>
                    <a:pt x="272" y="366"/>
                  </a:lnTo>
                  <a:lnTo>
                    <a:pt x="306" y="403"/>
                  </a:lnTo>
                  <a:lnTo>
                    <a:pt x="336" y="434"/>
                  </a:lnTo>
                  <a:lnTo>
                    <a:pt x="357" y="457"/>
                  </a:lnTo>
                  <a:lnTo>
                    <a:pt x="368" y="468"/>
                  </a:lnTo>
                  <a:lnTo>
                    <a:pt x="373" y="475"/>
                  </a:lnTo>
                  <a:lnTo>
                    <a:pt x="380" y="489"/>
                  </a:lnTo>
                  <a:lnTo>
                    <a:pt x="386" y="506"/>
                  </a:lnTo>
                  <a:lnTo>
                    <a:pt x="390" y="525"/>
                  </a:lnTo>
                  <a:lnTo>
                    <a:pt x="391" y="546"/>
                  </a:lnTo>
                  <a:lnTo>
                    <a:pt x="389" y="565"/>
                  </a:lnTo>
                  <a:lnTo>
                    <a:pt x="380" y="583"/>
                  </a:lnTo>
                  <a:lnTo>
                    <a:pt x="365" y="595"/>
                  </a:lnTo>
                  <a:lnTo>
                    <a:pt x="344" y="601"/>
                  </a:lnTo>
                  <a:lnTo>
                    <a:pt x="324" y="598"/>
                  </a:lnTo>
                  <a:lnTo>
                    <a:pt x="303" y="590"/>
                  </a:lnTo>
                  <a:lnTo>
                    <a:pt x="283" y="576"/>
                  </a:lnTo>
                  <a:lnTo>
                    <a:pt x="264" y="559"/>
                  </a:lnTo>
                  <a:lnTo>
                    <a:pt x="248" y="540"/>
                  </a:lnTo>
                  <a:lnTo>
                    <a:pt x="235" y="521"/>
                  </a:lnTo>
                  <a:lnTo>
                    <a:pt x="22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3987" y="3538"/>
              <a:ext cx="1317" cy="681"/>
            </a:xfrm>
            <a:custGeom>
              <a:avLst/>
              <a:gdLst>
                <a:gd name="T0" fmla="*/ 1137 w 1317"/>
                <a:gd name="T1" fmla="*/ 525 h 681"/>
                <a:gd name="T2" fmla="*/ 1155 w 1317"/>
                <a:gd name="T3" fmla="*/ 387 h 681"/>
                <a:gd name="T4" fmla="*/ 1115 w 1317"/>
                <a:gd name="T5" fmla="*/ 232 h 681"/>
                <a:gd name="T6" fmla="*/ 1122 w 1317"/>
                <a:gd name="T7" fmla="*/ 148 h 681"/>
                <a:gd name="T8" fmla="*/ 1165 w 1317"/>
                <a:gd name="T9" fmla="*/ 65 h 681"/>
                <a:gd name="T10" fmla="*/ 1226 w 1317"/>
                <a:gd name="T11" fmla="*/ 0 h 681"/>
                <a:gd name="T12" fmla="*/ 1224 w 1317"/>
                <a:gd name="T13" fmla="*/ 48 h 681"/>
                <a:gd name="T14" fmla="*/ 1219 w 1317"/>
                <a:gd name="T15" fmla="*/ 188 h 681"/>
                <a:gd name="T16" fmla="*/ 1238 w 1317"/>
                <a:gd name="T17" fmla="*/ 340 h 681"/>
                <a:gd name="T18" fmla="*/ 1316 w 1317"/>
                <a:gd name="T19" fmla="*/ 580 h 681"/>
                <a:gd name="T20" fmla="*/ 1263 w 1317"/>
                <a:gd name="T21" fmla="*/ 655 h 681"/>
                <a:gd name="T22" fmla="*/ 1106 w 1317"/>
                <a:gd name="T23" fmla="*/ 656 h 681"/>
                <a:gd name="T24" fmla="*/ 897 w 1317"/>
                <a:gd name="T25" fmla="*/ 655 h 681"/>
                <a:gd name="T26" fmla="*/ 760 w 1317"/>
                <a:gd name="T27" fmla="*/ 649 h 681"/>
                <a:gd name="T28" fmla="*/ 649 w 1317"/>
                <a:gd name="T29" fmla="*/ 647 h 681"/>
                <a:gd name="T30" fmla="*/ 544 w 1317"/>
                <a:gd name="T31" fmla="*/ 652 h 681"/>
                <a:gd name="T32" fmla="*/ 456 w 1317"/>
                <a:gd name="T33" fmla="*/ 600 h 681"/>
                <a:gd name="T34" fmla="*/ 388 w 1317"/>
                <a:gd name="T35" fmla="*/ 597 h 681"/>
                <a:gd name="T36" fmla="*/ 323 w 1317"/>
                <a:gd name="T37" fmla="*/ 620 h 681"/>
                <a:gd name="T38" fmla="*/ 236 w 1317"/>
                <a:gd name="T39" fmla="*/ 678 h 681"/>
                <a:gd name="T40" fmla="*/ 153 w 1317"/>
                <a:gd name="T41" fmla="*/ 616 h 681"/>
                <a:gd name="T42" fmla="*/ 70 w 1317"/>
                <a:gd name="T43" fmla="*/ 514 h 681"/>
                <a:gd name="T44" fmla="*/ 25 w 1317"/>
                <a:gd name="T45" fmla="*/ 466 h 681"/>
                <a:gd name="T46" fmla="*/ 0 w 1317"/>
                <a:gd name="T47" fmla="*/ 417 h 681"/>
                <a:gd name="T48" fmla="*/ 19 w 1317"/>
                <a:gd name="T49" fmla="*/ 339 h 681"/>
                <a:gd name="T50" fmla="*/ 43 w 1317"/>
                <a:gd name="T51" fmla="*/ 366 h 681"/>
                <a:gd name="T52" fmla="*/ 44 w 1317"/>
                <a:gd name="T53" fmla="*/ 417 h 681"/>
                <a:gd name="T54" fmla="*/ 64 w 1317"/>
                <a:gd name="T55" fmla="*/ 399 h 681"/>
                <a:gd name="T56" fmla="*/ 66 w 1317"/>
                <a:gd name="T57" fmla="*/ 438 h 681"/>
                <a:gd name="T58" fmla="*/ 105 w 1317"/>
                <a:gd name="T59" fmla="*/ 479 h 681"/>
                <a:gd name="T60" fmla="*/ 155 w 1317"/>
                <a:gd name="T61" fmla="*/ 526 h 681"/>
                <a:gd name="T62" fmla="*/ 236 w 1317"/>
                <a:gd name="T63" fmla="*/ 566 h 681"/>
                <a:gd name="T64" fmla="*/ 268 w 1317"/>
                <a:gd name="T65" fmla="*/ 503 h 681"/>
                <a:gd name="T66" fmla="*/ 303 w 1317"/>
                <a:gd name="T67" fmla="*/ 459 h 681"/>
                <a:gd name="T68" fmla="*/ 339 w 1317"/>
                <a:gd name="T69" fmla="*/ 392 h 681"/>
                <a:gd name="T70" fmla="*/ 303 w 1317"/>
                <a:gd name="T71" fmla="*/ 359 h 681"/>
                <a:gd name="T72" fmla="*/ 257 w 1317"/>
                <a:gd name="T73" fmla="*/ 366 h 681"/>
                <a:gd name="T74" fmla="*/ 235 w 1317"/>
                <a:gd name="T75" fmla="*/ 330 h 681"/>
                <a:gd name="T76" fmla="*/ 232 w 1317"/>
                <a:gd name="T77" fmla="*/ 301 h 681"/>
                <a:gd name="T78" fmla="*/ 222 w 1317"/>
                <a:gd name="T79" fmla="*/ 272 h 681"/>
                <a:gd name="T80" fmla="*/ 246 w 1317"/>
                <a:gd name="T81" fmla="*/ 250 h 681"/>
                <a:gd name="T82" fmla="*/ 243 w 1317"/>
                <a:gd name="T83" fmla="*/ 221 h 681"/>
                <a:gd name="T84" fmla="*/ 247 w 1317"/>
                <a:gd name="T85" fmla="*/ 158 h 681"/>
                <a:gd name="T86" fmla="*/ 308 w 1317"/>
                <a:gd name="T87" fmla="*/ 126 h 681"/>
                <a:gd name="T88" fmla="*/ 348 w 1317"/>
                <a:gd name="T89" fmla="*/ 117 h 681"/>
                <a:gd name="T90" fmla="*/ 405 w 1317"/>
                <a:gd name="T91" fmla="*/ 131 h 681"/>
                <a:gd name="T92" fmla="*/ 419 w 1317"/>
                <a:gd name="T93" fmla="*/ 141 h 681"/>
                <a:gd name="T94" fmla="*/ 468 w 1317"/>
                <a:gd name="T95" fmla="*/ 166 h 681"/>
                <a:gd name="T96" fmla="*/ 467 w 1317"/>
                <a:gd name="T97" fmla="*/ 184 h 681"/>
                <a:gd name="T98" fmla="*/ 467 w 1317"/>
                <a:gd name="T99" fmla="*/ 220 h 681"/>
                <a:gd name="T100" fmla="*/ 495 w 1317"/>
                <a:gd name="T101" fmla="*/ 231 h 681"/>
                <a:gd name="T102" fmla="*/ 484 w 1317"/>
                <a:gd name="T103" fmla="*/ 271 h 681"/>
                <a:gd name="T104" fmla="*/ 457 w 1317"/>
                <a:gd name="T105" fmla="*/ 304 h 681"/>
                <a:gd name="T106" fmla="*/ 439 w 1317"/>
                <a:gd name="T107" fmla="*/ 319 h 681"/>
                <a:gd name="T108" fmla="*/ 479 w 1317"/>
                <a:gd name="T109" fmla="*/ 343 h 681"/>
                <a:gd name="T110" fmla="*/ 520 w 1317"/>
                <a:gd name="T111" fmla="*/ 384 h 681"/>
                <a:gd name="T112" fmla="*/ 615 w 1317"/>
                <a:gd name="T113" fmla="*/ 438 h 681"/>
                <a:gd name="T114" fmla="*/ 712 w 1317"/>
                <a:gd name="T115" fmla="*/ 464 h 681"/>
                <a:gd name="T116" fmla="*/ 742 w 1317"/>
                <a:gd name="T117" fmla="*/ 439 h 681"/>
                <a:gd name="T118" fmla="*/ 868 w 1317"/>
                <a:gd name="T119" fmla="*/ 428 h 681"/>
                <a:gd name="T120" fmla="*/ 952 w 1317"/>
                <a:gd name="T121" fmla="*/ 467 h 681"/>
                <a:gd name="T122" fmla="*/ 1014 w 1317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7"/>
                <a:gd name="T187" fmla="*/ 0 h 681"/>
                <a:gd name="T188" fmla="*/ 1317 w 1317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7" h="681">
                  <a:moveTo>
                    <a:pt x="1025" y="502"/>
                  </a:moveTo>
                  <a:lnTo>
                    <a:pt x="1045" y="506"/>
                  </a:lnTo>
                  <a:lnTo>
                    <a:pt x="1065" y="510"/>
                  </a:lnTo>
                  <a:lnTo>
                    <a:pt x="1085" y="514"/>
                  </a:lnTo>
                  <a:lnTo>
                    <a:pt x="1104" y="517"/>
                  </a:lnTo>
                  <a:lnTo>
                    <a:pt x="1122" y="521"/>
                  </a:lnTo>
                  <a:lnTo>
                    <a:pt x="1137" y="525"/>
                  </a:lnTo>
                  <a:lnTo>
                    <a:pt x="1151" y="529"/>
                  </a:lnTo>
                  <a:lnTo>
                    <a:pt x="1162" y="533"/>
                  </a:lnTo>
                  <a:lnTo>
                    <a:pt x="1155" y="508"/>
                  </a:lnTo>
                  <a:lnTo>
                    <a:pt x="1153" y="473"/>
                  </a:lnTo>
                  <a:lnTo>
                    <a:pt x="1153" y="438"/>
                  </a:lnTo>
                  <a:lnTo>
                    <a:pt x="1154" y="414"/>
                  </a:lnTo>
                  <a:lnTo>
                    <a:pt x="1155" y="387"/>
                  </a:lnTo>
                  <a:lnTo>
                    <a:pt x="1157" y="343"/>
                  </a:lnTo>
                  <a:lnTo>
                    <a:pt x="1154" y="298"/>
                  </a:lnTo>
                  <a:lnTo>
                    <a:pt x="1147" y="271"/>
                  </a:lnTo>
                  <a:lnTo>
                    <a:pt x="1140" y="263"/>
                  </a:lnTo>
                  <a:lnTo>
                    <a:pt x="1133" y="253"/>
                  </a:lnTo>
                  <a:lnTo>
                    <a:pt x="1123" y="243"/>
                  </a:lnTo>
                  <a:lnTo>
                    <a:pt x="1115" y="232"/>
                  </a:lnTo>
                  <a:lnTo>
                    <a:pt x="1108" y="221"/>
                  </a:lnTo>
                  <a:lnTo>
                    <a:pt x="1103" y="209"/>
                  </a:lnTo>
                  <a:lnTo>
                    <a:pt x="1100" y="195"/>
                  </a:lnTo>
                  <a:lnTo>
                    <a:pt x="1103" y="181"/>
                  </a:lnTo>
                  <a:lnTo>
                    <a:pt x="1108" y="169"/>
                  </a:lnTo>
                  <a:lnTo>
                    <a:pt x="1115" y="158"/>
                  </a:lnTo>
                  <a:lnTo>
                    <a:pt x="1122" y="148"/>
                  </a:lnTo>
                  <a:lnTo>
                    <a:pt x="1129" y="140"/>
                  </a:lnTo>
                  <a:lnTo>
                    <a:pt x="1137" y="130"/>
                  </a:lnTo>
                  <a:lnTo>
                    <a:pt x="1144" y="122"/>
                  </a:lnTo>
                  <a:lnTo>
                    <a:pt x="1150" y="112"/>
                  </a:lnTo>
                  <a:lnTo>
                    <a:pt x="1155" y="102"/>
                  </a:lnTo>
                  <a:lnTo>
                    <a:pt x="1159" y="84"/>
                  </a:lnTo>
                  <a:lnTo>
                    <a:pt x="1165" y="65"/>
                  </a:lnTo>
                  <a:lnTo>
                    <a:pt x="1173" y="44"/>
                  </a:lnTo>
                  <a:lnTo>
                    <a:pt x="1190" y="22"/>
                  </a:lnTo>
                  <a:lnTo>
                    <a:pt x="1201" y="12"/>
                  </a:lnTo>
                  <a:lnTo>
                    <a:pt x="1209" y="6"/>
                  </a:lnTo>
                  <a:lnTo>
                    <a:pt x="1216" y="1"/>
                  </a:lnTo>
                  <a:lnTo>
                    <a:pt x="1222" y="0"/>
                  </a:lnTo>
                  <a:lnTo>
                    <a:pt x="1226" y="0"/>
                  </a:lnTo>
                  <a:lnTo>
                    <a:pt x="1229" y="0"/>
                  </a:lnTo>
                  <a:lnTo>
                    <a:pt x="1231" y="3"/>
                  </a:lnTo>
                  <a:lnTo>
                    <a:pt x="1234" y="4"/>
                  </a:lnTo>
                  <a:lnTo>
                    <a:pt x="1237" y="12"/>
                  </a:lnTo>
                  <a:lnTo>
                    <a:pt x="1235" y="24"/>
                  </a:lnTo>
                  <a:lnTo>
                    <a:pt x="1230" y="36"/>
                  </a:lnTo>
                  <a:lnTo>
                    <a:pt x="1224" y="48"/>
                  </a:lnTo>
                  <a:lnTo>
                    <a:pt x="1222" y="61"/>
                  </a:lnTo>
                  <a:lnTo>
                    <a:pt x="1217" y="80"/>
                  </a:lnTo>
                  <a:lnTo>
                    <a:pt x="1213" y="101"/>
                  </a:lnTo>
                  <a:lnTo>
                    <a:pt x="1212" y="116"/>
                  </a:lnTo>
                  <a:lnTo>
                    <a:pt x="1213" y="133"/>
                  </a:lnTo>
                  <a:lnTo>
                    <a:pt x="1216" y="159"/>
                  </a:lnTo>
                  <a:lnTo>
                    <a:pt x="1219" y="188"/>
                  </a:lnTo>
                  <a:lnTo>
                    <a:pt x="1219" y="211"/>
                  </a:lnTo>
                  <a:lnTo>
                    <a:pt x="1217" y="228"/>
                  </a:lnTo>
                  <a:lnTo>
                    <a:pt x="1219" y="245"/>
                  </a:lnTo>
                  <a:lnTo>
                    <a:pt x="1220" y="263"/>
                  </a:lnTo>
                  <a:lnTo>
                    <a:pt x="1223" y="283"/>
                  </a:lnTo>
                  <a:lnTo>
                    <a:pt x="1229" y="304"/>
                  </a:lnTo>
                  <a:lnTo>
                    <a:pt x="1238" y="340"/>
                  </a:lnTo>
                  <a:lnTo>
                    <a:pt x="1252" y="385"/>
                  </a:lnTo>
                  <a:lnTo>
                    <a:pt x="1269" y="435"/>
                  </a:lnTo>
                  <a:lnTo>
                    <a:pt x="1285" y="484"/>
                  </a:lnTo>
                  <a:lnTo>
                    <a:pt x="1299" y="526"/>
                  </a:lnTo>
                  <a:lnTo>
                    <a:pt x="1309" y="558"/>
                  </a:lnTo>
                  <a:lnTo>
                    <a:pt x="1314" y="573"/>
                  </a:lnTo>
                  <a:lnTo>
                    <a:pt x="1316" y="580"/>
                  </a:lnTo>
                  <a:lnTo>
                    <a:pt x="1317" y="591"/>
                  </a:lnTo>
                  <a:lnTo>
                    <a:pt x="1317" y="604"/>
                  </a:lnTo>
                  <a:lnTo>
                    <a:pt x="1314" y="616"/>
                  </a:lnTo>
                  <a:lnTo>
                    <a:pt x="1309" y="630"/>
                  </a:lnTo>
                  <a:lnTo>
                    <a:pt x="1299" y="641"/>
                  </a:lnTo>
                  <a:lnTo>
                    <a:pt x="1284" y="649"/>
                  </a:lnTo>
                  <a:lnTo>
                    <a:pt x="1263" y="655"/>
                  </a:lnTo>
                  <a:lnTo>
                    <a:pt x="1255" y="655"/>
                  </a:lnTo>
                  <a:lnTo>
                    <a:pt x="1241" y="656"/>
                  </a:lnTo>
                  <a:lnTo>
                    <a:pt x="1222" y="656"/>
                  </a:lnTo>
                  <a:lnTo>
                    <a:pt x="1197" y="656"/>
                  </a:lnTo>
                  <a:lnTo>
                    <a:pt x="1169" y="656"/>
                  </a:lnTo>
                  <a:lnTo>
                    <a:pt x="1139" y="656"/>
                  </a:lnTo>
                  <a:lnTo>
                    <a:pt x="1106" y="656"/>
                  </a:lnTo>
                  <a:lnTo>
                    <a:pt x="1072" y="656"/>
                  </a:lnTo>
                  <a:lnTo>
                    <a:pt x="1038" y="656"/>
                  </a:lnTo>
                  <a:lnTo>
                    <a:pt x="1005" y="656"/>
                  </a:lnTo>
                  <a:lnTo>
                    <a:pt x="973" y="656"/>
                  </a:lnTo>
                  <a:lnTo>
                    <a:pt x="944" y="656"/>
                  </a:lnTo>
                  <a:lnTo>
                    <a:pt x="919" y="655"/>
                  </a:lnTo>
                  <a:lnTo>
                    <a:pt x="897" y="655"/>
                  </a:lnTo>
                  <a:lnTo>
                    <a:pt x="880" y="655"/>
                  </a:lnTo>
                  <a:lnTo>
                    <a:pt x="871" y="654"/>
                  </a:lnTo>
                  <a:lnTo>
                    <a:pt x="848" y="656"/>
                  </a:lnTo>
                  <a:lnTo>
                    <a:pt x="825" y="656"/>
                  </a:lnTo>
                  <a:lnTo>
                    <a:pt x="801" y="655"/>
                  </a:lnTo>
                  <a:lnTo>
                    <a:pt x="781" y="652"/>
                  </a:lnTo>
                  <a:lnTo>
                    <a:pt x="760" y="649"/>
                  </a:lnTo>
                  <a:lnTo>
                    <a:pt x="743" y="645"/>
                  </a:lnTo>
                  <a:lnTo>
                    <a:pt x="730" y="642"/>
                  </a:lnTo>
                  <a:lnTo>
                    <a:pt x="720" y="641"/>
                  </a:lnTo>
                  <a:lnTo>
                    <a:pt x="709" y="641"/>
                  </a:lnTo>
                  <a:lnTo>
                    <a:pt x="692" y="642"/>
                  </a:lnTo>
                  <a:lnTo>
                    <a:pt x="672" y="644"/>
                  </a:lnTo>
                  <a:lnTo>
                    <a:pt x="649" y="647"/>
                  </a:lnTo>
                  <a:lnTo>
                    <a:pt x="626" y="649"/>
                  </a:lnTo>
                  <a:lnTo>
                    <a:pt x="607" y="651"/>
                  </a:lnTo>
                  <a:lnTo>
                    <a:pt x="590" y="654"/>
                  </a:lnTo>
                  <a:lnTo>
                    <a:pt x="580" y="654"/>
                  </a:lnTo>
                  <a:lnTo>
                    <a:pt x="567" y="654"/>
                  </a:lnTo>
                  <a:lnTo>
                    <a:pt x="555" y="654"/>
                  </a:lnTo>
                  <a:lnTo>
                    <a:pt x="544" y="652"/>
                  </a:lnTo>
                  <a:lnTo>
                    <a:pt x="533" y="648"/>
                  </a:lnTo>
                  <a:lnTo>
                    <a:pt x="521" y="642"/>
                  </a:lnTo>
                  <a:lnTo>
                    <a:pt x="506" y="634"/>
                  </a:lnTo>
                  <a:lnTo>
                    <a:pt x="488" y="622"/>
                  </a:lnTo>
                  <a:lnTo>
                    <a:pt x="466" y="607"/>
                  </a:lnTo>
                  <a:lnTo>
                    <a:pt x="462" y="604"/>
                  </a:lnTo>
                  <a:lnTo>
                    <a:pt x="456" y="600"/>
                  </a:lnTo>
                  <a:lnTo>
                    <a:pt x="450" y="594"/>
                  </a:lnTo>
                  <a:lnTo>
                    <a:pt x="444" y="589"/>
                  </a:lnTo>
                  <a:lnTo>
                    <a:pt x="437" y="583"/>
                  </a:lnTo>
                  <a:lnTo>
                    <a:pt x="431" y="578"/>
                  </a:lnTo>
                  <a:lnTo>
                    <a:pt x="426" y="573"/>
                  </a:lnTo>
                  <a:lnTo>
                    <a:pt x="421" y="569"/>
                  </a:lnTo>
                  <a:lnTo>
                    <a:pt x="388" y="597"/>
                  </a:lnTo>
                  <a:lnTo>
                    <a:pt x="386" y="595"/>
                  </a:lnTo>
                  <a:lnTo>
                    <a:pt x="376" y="593"/>
                  </a:lnTo>
                  <a:lnTo>
                    <a:pt x="365" y="587"/>
                  </a:lnTo>
                  <a:lnTo>
                    <a:pt x="354" y="576"/>
                  </a:lnTo>
                  <a:lnTo>
                    <a:pt x="344" y="590"/>
                  </a:lnTo>
                  <a:lnTo>
                    <a:pt x="334" y="605"/>
                  </a:lnTo>
                  <a:lnTo>
                    <a:pt x="323" y="620"/>
                  </a:lnTo>
                  <a:lnTo>
                    <a:pt x="311" y="636"/>
                  </a:lnTo>
                  <a:lnTo>
                    <a:pt x="298" y="651"/>
                  </a:lnTo>
                  <a:lnTo>
                    <a:pt x="286" y="663"/>
                  </a:lnTo>
                  <a:lnTo>
                    <a:pt x="274" y="673"/>
                  </a:lnTo>
                  <a:lnTo>
                    <a:pt x="263" y="680"/>
                  </a:lnTo>
                  <a:lnTo>
                    <a:pt x="250" y="681"/>
                  </a:lnTo>
                  <a:lnTo>
                    <a:pt x="236" y="678"/>
                  </a:lnTo>
                  <a:lnTo>
                    <a:pt x="222" y="673"/>
                  </a:lnTo>
                  <a:lnTo>
                    <a:pt x="209" y="665"/>
                  </a:lnTo>
                  <a:lnTo>
                    <a:pt x="195" y="655"/>
                  </a:lnTo>
                  <a:lnTo>
                    <a:pt x="182" y="645"/>
                  </a:lnTo>
                  <a:lnTo>
                    <a:pt x="171" y="634"/>
                  </a:lnTo>
                  <a:lnTo>
                    <a:pt x="163" y="626"/>
                  </a:lnTo>
                  <a:lnTo>
                    <a:pt x="153" y="616"/>
                  </a:lnTo>
                  <a:lnTo>
                    <a:pt x="142" y="604"/>
                  </a:lnTo>
                  <a:lnTo>
                    <a:pt x="130" y="587"/>
                  </a:lnTo>
                  <a:lnTo>
                    <a:pt x="117" y="571"/>
                  </a:lnTo>
                  <a:lnTo>
                    <a:pt x="104" y="554"/>
                  </a:lnTo>
                  <a:lnTo>
                    <a:pt x="91" y="537"/>
                  </a:lnTo>
                  <a:lnTo>
                    <a:pt x="80" y="524"/>
                  </a:lnTo>
                  <a:lnTo>
                    <a:pt x="70" y="514"/>
                  </a:lnTo>
                  <a:lnTo>
                    <a:pt x="62" y="506"/>
                  </a:lnTo>
                  <a:lnTo>
                    <a:pt x="54" y="499"/>
                  </a:lnTo>
                  <a:lnTo>
                    <a:pt x="47" y="493"/>
                  </a:lnTo>
                  <a:lnTo>
                    <a:pt x="40" y="486"/>
                  </a:lnTo>
                  <a:lnTo>
                    <a:pt x="34" y="481"/>
                  </a:lnTo>
                  <a:lnTo>
                    <a:pt x="29" y="474"/>
                  </a:lnTo>
                  <a:lnTo>
                    <a:pt x="25" y="466"/>
                  </a:lnTo>
                  <a:lnTo>
                    <a:pt x="21" y="456"/>
                  </a:lnTo>
                  <a:lnTo>
                    <a:pt x="17" y="450"/>
                  </a:lnTo>
                  <a:lnTo>
                    <a:pt x="12" y="445"/>
                  </a:lnTo>
                  <a:lnTo>
                    <a:pt x="7" y="441"/>
                  </a:lnTo>
                  <a:lnTo>
                    <a:pt x="4" y="437"/>
                  </a:lnTo>
                  <a:lnTo>
                    <a:pt x="1" y="430"/>
                  </a:lnTo>
                  <a:lnTo>
                    <a:pt x="0" y="417"/>
                  </a:lnTo>
                  <a:lnTo>
                    <a:pt x="1" y="405"/>
                  </a:lnTo>
                  <a:lnTo>
                    <a:pt x="7" y="394"/>
                  </a:lnTo>
                  <a:lnTo>
                    <a:pt x="11" y="383"/>
                  </a:lnTo>
                  <a:lnTo>
                    <a:pt x="14" y="366"/>
                  </a:lnTo>
                  <a:lnTo>
                    <a:pt x="15" y="351"/>
                  </a:lnTo>
                  <a:lnTo>
                    <a:pt x="17" y="341"/>
                  </a:lnTo>
                  <a:lnTo>
                    <a:pt x="19" y="339"/>
                  </a:lnTo>
                  <a:lnTo>
                    <a:pt x="23" y="339"/>
                  </a:lnTo>
                  <a:lnTo>
                    <a:pt x="26" y="343"/>
                  </a:lnTo>
                  <a:lnTo>
                    <a:pt x="29" y="350"/>
                  </a:lnTo>
                  <a:lnTo>
                    <a:pt x="33" y="345"/>
                  </a:lnTo>
                  <a:lnTo>
                    <a:pt x="37" y="347"/>
                  </a:lnTo>
                  <a:lnTo>
                    <a:pt x="41" y="355"/>
                  </a:lnTo>
                  <a:lnTo>
                    <a:pt x="43" y="366"/>
                  </a:lnTo>
                  <a:lnTo>
                    <a:pt x="47" y="362"/>
                  </a:lnTo>
                  <a:lnTo>
                    <a:pt x="51" y="365"/>
                  </a:lnTo>
                  <a:lnTo>
                    <a:pt x="55" y="372"/>
                  </a:lnTo>
                  <a:lnTo>
                    <a:pt x="55" y="381"/>
                  </a:lnTo>
                  <a:lnTo>
                    <a:pt x="52" y="392"/>
                  </a:lnTo>
                  <a:lnTo>
                    <a:pt x="48" y="406"/>
                  </a:lnTo>
                  <a:lnTo>
                    <a:pt x="44" y="417"/>
                  </a:lnTo>
                  <a:lnTo>
                    <a:pt x="43" y="421"/>
                  </a:lnTo>
                  <a:lnTo>
                    <a:pt x="47" y="416"/>
                  </a:lnTo>
                  <a:lnTo>
                    <a:pt x="52" y="410"/>
                  </a:lnTo>
                  <a:lnTo>
                    <a:pt x="55" y="403"/>
                  </a:lnTo>
                  <a:lnTo>
                    <a:pt x="58" y="399"/>
                  </a:lnTo>
                  <a:lnTo>
                    <a:pt x="61" y="397"/>
                  </a:lnTo>
                  <a:lnTo>
                    <a:pt x="64" y="399"/>
                  </a:lnTo>
                  <a:lnTo>
                    <a:pt x="65" y="406"/>
                  </a:lnTo>
                  <a:lnTo>
                    <a:pt x="64" y="416"/>
                  </a:lnTo>
                  <a:lnTo>
                    <a:pt x="62" y="421"/>
                  </a:lnTo>
                  <a:lnTo>
                    <a:pt x="59" y="427"/>
                  </a:lnTo>
                  <a:lnTo>
                    <a:pt x="58" y="432"/>
                  </a:lnTo>
                  <a:lnTo>
                    <a:pt x="57" y="434"/>
                  </a:lnTo>
                  <a:lnTo>
                    <a:pt x="66" y="438"/>
                  </a:lnTo>
                  <a:lnTo>
                    <a:pt x="76" y="444"/>
                  </a:lnTo>
                  <a:lnTo>
                    <a:pt x="83" y="449"/>
                  </a:lnTo>
                  <a:lnTo>
                    <a:pt x="90" y="455"/>
                  </a:lnTo>
                  <a:lnTo>
                    <a:pt x="95" y="460"/>
                  </a:lnTo>
                  <a:lnTo>
                    <a:pt x="101" y="466"/>
                  </a:lnTo>
                  <a:lnTo>
                    <a:pt x="104" y="473"/>
                  </a:lnTo>
                  <a:lnTo>
                    <a:pt x="105" y="479"/>
                  </a:lnTo>
                  <a:lnTo>
                    <a:pt x="111" y="485"/>
                  </a:lnTo>
                  <a:lnTo>
                    <a:pt x="117" y="492"/>
                  </a:lnTo>
                  <a:lnTo>
                    <a:pt x="124" y="499"/>
                  </a:lnTo>
                  <a:lnTo>
                    <a:pt x="133" y="506"/>
                  </a:lnTo>
                  <a:lnTo>
                    <a:pt x="140" y="513"/>
                  </a:lnTo>
                  <a:lnTo>
                    <a:pt x="148" y="519"/>
                  </a:lnTo>
                  <a:lnTo>
                    <a:pt x="155" y="526"/>
                  </a:lnTo>
                  <a:lnTo>
                    <a:pt x="163" y="533"/>
                  </a:lnTo>
                  <a:lnTo>
                    <a:pt x="173" y="540"/>
                  </a:lnTo>
                  <a:lnTo>
                    <a:pt x="184" y="546"/>
                  </a:lnTo>
                  <a:lnTo>
                    <a:pt x="198" y="551"/>
                  </a:lnTo>
                  <a:lnTo>
                    <a:pt x="211" y="555"/>
                  </a:lnTo>
                  <a:lnTo>
                    <a:pt x="224" y="561"/>
                  </a:lnTo>
                  <a:lnTo>
                    <a:pt x="236" y="566"/>
                  </a:lnTo>
                  <a:lnTo>
                    <a:pt x="245" y="572"/>
                  </a:lnTo>
                  <a:lnTo>
                    <a:pt x="249" y="579"/>
                  </a:lnTo>
                  <a:lnTo>
                    <a:pt x="253" y="564"/>
                  </a:lnTo>
                  <a:lnTo>
                    <a:pt x="263" y="543"/>
                  </a:lnTo>
                  <a:lnTo>
                    <a:pt x="272" y="524"/>
                  </a:lnTo>
                  <a:lnTo>
                    <a:pt x="279" y="513"/>
                  </a:lnTo>
                  <a:lnTo>
                    <a:pt x="268" y="503"/>
                  </a:lnTo>
                  <a:lnTo>
                    <a:pt x="267" y="492"/>
                  </a:lnTo>
                  <a:lnTo>
                    <a:pt x="271" y="482"/>
                  </a:lnTo>
                  <a:lnTo>
                    <a:pt x="279" y="477"/>
                  </a:lnTo>
                  <a:lnTo>
                    <a:pt x="285" y="474"/>
                  </a:lnTo>
                  <a:lnTo>
                    <a:pt x="290" y="470"/>
                  </a:lnTo>
                  <a:lnTo>
                    <a:pt x="296" y="464"/>
                  </a:lnTo>
                  <a:lnTo>
                    <a:pt x="303" y="459"/>
                  </a:lnTo>
                  <a:lnTo>
                    <a:pt x="308" y="452"/>
                  </a:lnTo>
                  <a:lnTo>
                    <a:pt x="314" y="445"/>
                  </a:lnTo>
                  <a:lnTo>
                    <a:pt x="319" y="437"/>
                  </a:lnTo>
                  <a:lnTo>
                    <a:pt x="325" y="428"/>
                  </a:lnTo>
                  <a:lnTo>
                    <a:pt x="325" y="417"/>
                  </a:lnTo>
                  <a:lnTo>
                    <a:pt x="329" y="405"/>
                  </a:lnTo>
                  <a:lnTo>
                    <a:pt x="339" y="392"/>
                  </a:lnTo>
                  <a:lnTo>
                    <a:pt x="352" y="387"/>
                  </a:lnTo>
                  <a:lnTo>
                    <a:pt x="347" y="383"/>
                  </a:lnTo>
                  <a:lnTo>
                    <a:pt x="336" y="373"/>
                  </a:lnTo>
                  <a:lnTo>
                    <a:pt x="322" y="365"/>
                  </a:lnTo>
                  <a:lnTo>
                    <a:pt x="312" y="359"/>
                  </a:lnTo>
                  <a:lnTo>
                    <a:pt x="308" y="359"/>
                  </a:lnTo>
                  <a:lnTo>
                    <a:pt x="303" y="359"/>
                  </a:lnTo>
                  <a:lnTo>
                    <a:pt x="297" y="359"/>
                  </a:lnTo>
                  <a:lnTo>
                    <a:pt x="290" y="359"/>
                  </a:lnTo>
                  <a:lnTo>
                    <a:pt x="283" y="361"/>
                  </a:lnTo>
                  <a:lnTo>
                    <a:pt x="276" y="362"/>
                  </a:lnTo>
                  <a:lnTo>
                    <a:pt x="271" y="363"/>
                  </a:lnTo>
                  <a:lnTo>
                    <a:pt x="267" y="366"/>
                  </a:lnTo>
                  <a:lnTo>
                    <a:pt x="257" y="366"/>
                  </a:lnTo>
                  <a:lnTo>
                    <a:pt x="247" y="362"/>
                  </a:lnTo>
                  <a:lnTo>
                    <a:pt x="239" y="354"/>
                  </a:lnTo>
                  <a:lnTo>
                    <a:pt x="240" y="345"/>
                  </a:lnTo>
                  <a:lnTo>
                    <a:pt x="242" y="341"/>
                  </a:lnTo>
                  <a:lnTo>
                    <a:pt x="240" y="337"/>
                  </a:lnTo>
                  <a:lnTo>
                    <a:pt x="239" y="333"/>
                  </a:lnTo>
                  <a:lnTo>
                    <a:pt x="235" y="330"/>
                  </a:lnTo>
                  <a:lnTo>
                    <a:pt x="232" y="327"/>
                  </a:lnTo>
                  <a:lnTo>
                    <a:pt x="231" y="325"/>
                  </a:lnTo>
                  <a:lnTo>
                    <a:pt x="231" y="321"/>
                  </a:lnTo>
                  <a:lnTo>
                    <a:pt x="235" y="318"/>
                  </a:lnTo>
                  <a:lnTo>
                    <a:pt x="229" y="309"/>
                  </a:lnTo>
                  <a:lnTo>
                    <a:pt x="229" y="305"/>
                  </a:lnTo>
                  <a:lnTo>
                    <a:pt x="232" y="301"/>
                  </a:lnTo>
                  <a:lnTo>
                    <a:pt x="236" y="294"/>
                  </a:lnTo>
                  <a:lnTo>
                    <a:pt x="236" y="292"/>
                  </a:lnTo>
                  <a:lnTo>
                    <a:pt x="235" y="289"/>
                  </a:lnTo>
                  <a:lnTo>
                    <a:pt x="232" y="287"/>
                  </a:lnTo>
                  <a:lnTo>
                    <a:pt x="227" y="283"/>
                  </a:lnTo>
                  <a:lnTo>
                    <a:pt x="222" y="278"/>
                  </a:lnTo>
                  <a:lnTo>
                    <a:pt x="222" y="272"/>
                  </a:lnTo>
                  <a:lnTo>
                    <a:pt x="224" y="268"/>
                  </a:lnTo>
                  <a:lnTo>
                    <a:pt x="228" y="267"/>
                  </a:lnTo>
                  <a:lnTo>
                    <a:pt x="232" y="265"/>
                  </a:lnTo>
                  <a:lnTo>
                    <a:pt x="235" y="261"/>
                  </a:lnTo>
                  <a:lnTo>
                    <a:pt x="239" y="258"/>
                  </a:lnTo>
                  <a:lnTo>
                    <a:pt x="242" y="254"/>
                  </a:lnTo>
                  <a:lnTo>
                    <a:pt x="246" y="250"/>
                  </a:lnTo>
                  <a:lnTo>
                    <a:pt x="247" y="246"/>
                  </a:lnTo>
                  <a:lnTo>
                    <a:pt x="247" y="242"/>
                  </a:lnTo>
                  <a:lnTo>
                    <a:pt x="245" y="238"/>
                  </a:lnTo>
                  <a:lnTo>
                    <a:pt x="242" y="234"/>
                  </a:lnTo>
                  <a:lnTo>
                    <a:pt x="240" y="229"/>
                  </a:lnTo>
                  <a:lnTo>
                    <a:pt x="242" y="225"/>
                  </a:lnTo>
                  <a:lnTo>
                    <a:pt x="243" y="221"/>
                  </a:lnTo>
                  <a:lnTo>
                    <a:pt x="246" y="214"/>
                  </a:lnTo>
                  <a:lnTo>
                    <a:pt x="250" y="204"/>
                  </a:lnTo>
                  <a:lnTo>
                    <a:pt x="254" y="192"/>
                  </a:lnTo>
                  <a:lnTo>
                    <a:pt x="258" y="182"/>
                  </a:lnTo>
                  <a:lnTo>
                    <a:pt x="254" y="177"/>
                  </a:lnTo>
                  <a:lnTo>
                    <a:pt x="250" y="169"/>
                  </a:lnTo>
                  <a:lnTo>
                    <a:pt x="247" y="158"/>
                  </a:lnTo>
                  <a:lnTo>
                    <a:pt x="249" y="146"/>
                  </a:lnTo>
                  <a:lnTo>
                    <a:pt x="254" y="135"/>
                  </a:lnTo>
                  <a:lnTo>
                    <a:pt x="265" y="126"/>
                  </a:lnTo>
                  <a:lnTo>
                    <a:pt x="283" y="119"/>
                  </a:lnTo>
                  <a:lnTo>
                    <a:pt x="311" y="116"/>
                  </a:lnTo>
                  <a:lnTo>
                    <a:pt x="307" y="122"/>
                  </a:lnTo>
                  <a:lnTo>
                    <a:pt x="308" y="126"/>
                  </a:lnTo>
                  <a:lnTo>
                    <a:pt x="310" y="130"/>
                  </a:lnTo>
                  <a:lnTo>
                    <a:pt x="311" y="131"/>
                  </a:lnTo>
                  <a:lnTo>
                    <a:pt x="314" y="127"/>
                  </a:lnTo>
                  <a:lnTo>
                    <a:pt x="319" y="124"/>
                  </a:lnTo>
                  <a:lnTo>
                    <a:pt x="327" y="122"/>
                  </a:lnTo>
                  <a:lnTo>
                    <a:pt x="339" y="119"/>
                  </a:lnTo>
                  <a:lnTo>
                    <a:pt x="348" y="117"/>
                  </a:lnTo>
                  <a:lnTo>
                    <a:pt x="359" y="117"/>
                  </a:lnTo>
                  <a:lnTo>
                    <a:pt x="368" y="119"/>
                  </a:lnTo>
                  <a:lnTo>
                    <a:pt x="374" y="122"/>
                  </a:lnTo>
                  <a:lnTo>
                    <a:pt x="380" y="126"/>
                  </a:lnTo>
                  <a:lnTo>
                    <a:pt x="387" y="129"/>
                  </a:lnTo>
                  <a:lnTo>
                    <a:pt x="395" y="130"/>
                  </a:lnTo>
                  <a:lnTo>
                    <a:pt x="405" y="131"/>
                  </a:lnTo>
                  <a:lnTo>
                    <a:pt x="413" y="131"/>
                  </a:lnTo>
                  <a:lnTo>
                    <a:pt x="420" y="131"/>
                  </a:lnTo>
                  <a:lnTo>
                    <a:pt x="427" y="129"/>
                  </a:lnTo>
                  <a:lnTo>
                    <a:pt x="431" y="126"/>
                  </a:lnTo>
                  <a:lnTo>
                    <a:pt x="428" y="131"/>
                  </a:lnTo>
                  <a:lnTo>
                    <a:pt x="423" y="137"/>
                  </a:lnTo>
                  <a:lnTo>
                    <a:pt x="419" y="141"/>
                  </a:lnTo>
                  <a:lnTo>
                    <a:pt x="416" y="142"/>
                  </a:lnTo>
                  <a:lnTo>
                    <a:pt x="427" y="142"/>
                  </a:lnTo>
                  <a:lnTo>
                    <a:pt x="437" y="144"/>
                  </a:lnTo>
                  <a:lnTo>
                    <a:pt x="446" y="148"/>
                  </a:lnTo>
                  <a:lnTo>
                    <a:pt x="452" y="155"/>
                  </a:lnTo>
                  <a:lnTo>
                    <a:pt x="459" y="162"/>
                  </a:lnTo>
                  <a:lnTo>
                    <a:pt x="468" y="166"/>
                  </a:lnTo>
                  <a:lnTo>
                    <a:pt x="477" y="166"/>
                  </a:lnTo>
                  <a:lnTo>
                    <a:pt x="484" y="162"/>
                  </a:lnTo>
                  <a:lnTo>
                    <a:pt x="481" y="169"/>
                  </a:lnTo>
                  <a:lnTo>
                    <a:pt x="477" y="174"/>
                  </a:lnTo>
                  <a:lnTo>
                    <a:pt x="468" y="180"/>
                  </a:lnTo>
                  <a:lnTo>
                    <a:pt x="462" y="181"/>
                  </a:lnTo>
                  <a:lnTo>
                    <a:pt x="467" y="184"/>
                  </a:lnTo>
                  <a:lnTo>
                    <a:pt x="473" y="184"/>
                  </a:lnTo>
                  <a:lnTo>
                    <a:pt x="478" y="184"/>
                  </a:lnTo>
                  <a:lnTo>
                    <a:pt x="479" y="182"/>
                  </a:lnTo>
                  <a:lnTo>
                    <a:pt x="477" y="196"/>
                  </a:lnTo>
                  <a:lnTo>
                    <a:pt x="474" y="207"/>
                  </a:lnTo>
                  <a:lnTo>
                    <a:pt x="471" y="214"/>
                  </a:lnTo>
                  <a:lnTo>
                    <a:pt x="467" y="220"/>
                  </a:lnTo>
                  <a:lnTo>
                    <a:pt x="475" y="216"/>
                  </a:lnTo>
                  <a:lnTo>
                    <a:pt x="482" y="209"/>
                  </a:lnTo>
                  <a:lnTo>
                    <a:pt x="486" y="200"/>
                  </a:lnTo>
                  <a:lnTo>
                    <a:pt x="489" y="193"/>
                  </a:lnTo>
                  <a:lnTo>
                    <a:pt x="495" y="206"/>
                  </a:lnTo>
                  <a:lnTo>
                    <a:pt x="496" y="218"/>
                  </a:lnTo>
                  <a:lnTo>
                    <a:pt x="495" y="231"/>
                  </a:lnTo>
                  <a:lnTo>
                    <a:pt x="489" y="240"/>
                  </a:lnTo>
                  <a:lnTo>
                    <a:pt x="491" y="249"/>
                  </a:lnTo>
                  <a:lnTo>
                    <a:pt x="489" y="258"/>
                  </a:lnTo>
                  <a:lnTo>
                    <a:pt x="482" y="267"/>
                  </a:lnTo>
                  <a:lnTo>
                    <a:pt x="471" y="272"/>
                  </a:lnTo>
                  <a:lnTo>
                    <a:pt x="478" y="272"/>
                  </a:lnTo>
                  <a:lnTo>
                    <a:pt x="484" y="271"/>
                  </a:lnTo>
                  <a:lnTo>
                    <a:pt x="488" y="271"/>
                  </a:lnTo>
                  <a:lnTo>
                    <a:pt x="489" y="271"/>
                  </a:lnTo>
                  <a:lnTo>
                    <a:pt x="485" y="285"/>
                  </a:lnTo>
                  <a:lnTo>
                    <a:pt x="477" y="297"/>
                  </a:lnTo>
                  <a:lnTo>
                    <a:pt x="464" y="303"/>
                  </a:lnTo>
                  <a:lnTo>
                    <a:pt x="452" y="300"/>
                  </a:lnTo>
                  <a:lnTo>
                    <a:pt x="457" y="304"/>
                  </a:lnTo>
                  <a:lnTo>
                    <a:pt x="462" y="308"/>
                  </a:lnTo>
                  <a:lnTo>
                    <a:pt x="464" y="309"/>
                  </a:lnTo>
                  <a:lnTo>
                    <a:pt x="466" y="311"/>
                  </a:lnTo>
                  <a:lnTo>
                    <a:pt x="457" y="316"/>
                  </a:lnTo>
                  <a:lnTo>
                    <a:pt x="449" y="319"/>
                  </a:lnTo>
                  <a:lnTo>
                    <a:pt x="442" y="319"/>
                  </a:lnTo>
                  <a:lnTo>
                    <a:pt x="439" y="319"/>
                  </a:lnTo>
                  <a:lnTo>
                    <a:pt x="450" y="323"/>
                  </a:lnTo>
                  <a:lnTo>
                    <a:pt x="459" y="326"/>
                  </a:lnTo>
                  <a:lnTo>
                    <a:pt x="467" y="329"/>
                  </a:lnTo>
                  <a:lnTo>
                    <a:pt x="473" y="333"/>
                  </a:lnTo>
                  <a:lnTo>
                    <a:pt x="477" y="336"/>
                  </a:lnTo>
                  <a:lnTo>
                    <a:pt x="479" y="339"/>
                  </a:lnTo>
                  <a:lnTo>
                    <a:pt x="479" y="343"/>
                  </a:lnTo>
                  <a:lnTo>
                    <a:pt x="478" y="347"/>
                  </a:lnTo>
                  <a:lnTo>
                    <a:pt x="486" y="352"/>
                  </a:lnTo>
                  <a:lnTo>
                    <a:pt x="493" y="358"/>
                  </a:lnTo>
                  <a:lnTo>
                    <a:pt x="500" y="363"/>
                  </a:lnTo>
                  <a:lnTo>
                    <a:pt x="507" y="370"/>
                  </a:lnTo>
                  <a:lnTo>
                    <a:pt x="513" y="377"/>
                  </a:lnTo>
                  <a:lnTo>
                    <a:pt x="520" y="384"/>
                  </a:lnTo>
                  <a:lnTo>
                    <a:pt x="525" y="391"/>
                  </a:lnTo>
                  <a:lnTo>
                    <a:pt x="531" y="397"/>
                  </a:lnTo>
                  <a:lnTo>
                    <a:pt x="540" y="403"/>
                  </a:lnTo>
                  <a:lnTo>
                    <a:pt x="554" y="410"/>
                  </a:lnTo>
                  <a:lnTo>
                    <a:pt x="572" y="420"/>
                  </a:lnTo>
                  <a:lnTo>
                    <a:pt x="594" y="428"/>
                  </a:lnTo>
                  <a:lnTo>
                    <a:pt x="615" y="438"/>
                  </a:lnTo>
                  <a:lnTo>
                    <a:pt x="637" y="446"/>
                  </a:lnTo>
                  <a:lnTo>
                    <a:pt x="655" y="452"/>
                  </a:lnTo>
                  <a:lnTo>
                    <a:pt x="670" y="456"/>
                  </a:lnTo>
                  <a:lnTo>
                    <a:pt x="685" y="460"/>
                  </a:lnTo>
                  <a:lnTo>
                    <a:pt x="698" y="461"/>
                  </a:lnTo>
                  <a:lnTo>
                    <a:pt x="706" y="463"/>
                  </a:lnTo>
                  <a:lnTo>
                    <a:pt x="712" y="464"/>
                  </a:lnTo>
                  <a:lnTo>
                    <a:pt x="716" y="464"/>
                  </a:lnTo>
                  <a:lnTo>
                    <a:pt x="719" y="463"/>
                  </a:lnTo>
                  <a:lnTo>
                    <a:pt x="723" y="463"/>
                  </a:lnTo>
                  <a:lnTo>
                    <a:pt x="727" y="461"/>
                  </a:lnTo>
                  <a:lnTo>
                    <a:pt x="727" y="449"/>
                  </a:lnTo>
                  <a:lnTo>
                    <a:pt x="732" y="445"/>
                  </a:lnTo>
                  <a:lnTo>
                    <a:pt x="742" y="439"/>
                  </a:lnTo>
                  <a:lnTo>
                    <a:pt x="754" y="435"/>
                  </a:lnTo>
                  <a:lnTo>
                    <a:pt x="770" y="431"/>
                  </a:lnTo>
                  <a:lnTo>
                    <a:pt x="786" y="427"/>
                  </a:lnTo>
                  <a:lnTo>
                    <a:pt x="804" y="424"/>
                  </a:lnTo>
                  <a:lnTo>
                    <a:pt x="824" y="424"/>
                  </a:lnTo>
                  <a:lnTo>
                    <a:pt x="843" y="426"/>
                  </a:lnTo>
                  <a:lnTo>
                    <a:pt x="868" y="428"/>
                  </a:lnTo>
                  <a:lnTo>
                    <a:pt x="887" y="434"/>
                  </a:lnTo>
                  <a:lnTo>
                    <a:pt x="902" y="441"/>
                  </a:lnTo>
                  <a:lnTo>
                    <a:pt x="915" y="448"/>
                  </a:lnTo>
                  <a:lnTo>
                    <a:pt x="924" y="456"/>
                  </a:lnTo>
                  <a:lnTo>
                    <a:pt x="934" y="461"/>
                  </a:lnTo>
                  <a:lnTo>
                    <a:pt x="942" y="466"/>
                  </a:lnTo>
                  <a:lnTo>
                    <a:pt x="952" y="467"/>
                  </a:lnTo>
                  <a:lnTo>
                    <a:pt x="963" y="466"/>
                  </a:lnTo>
                  <a:lnTo>
                    <a:pt x="974" y="466"/>
                  </a:lnTo>
                  <a:lnTo>
                    <a:pt x="984" y="464"/>
                  </a:lnTo>
                  <a:lnTo>
                    <a:pt x="995" y="463"/>
                  </a:lnTo>
                  <a:lnTo>
                    <a:pt x="1003" y="463"/>
                  </a:lnTo>
                  <a:lnTo>
                    <a:pt x="1010" y="461"/>
                  </a:lnTo>
                  <a:lnTo>
                    <a:pt x="1014" y="461"/>
                  </a:lnTo>
                  <a:lnTo>
                    <a:pt x="1016" y="461"/>
                  </a:lnTo>
                  <a:lnTo>
                    <a:pt x="1020" y="473"/>
                  </a:lnTo>
                  <a:lnTo>
                    <a:pt x="1023" y="486"/>
                  </a:lnTo>
                  <a:lnTo>
                    <a:pt x="1024" y="497"/>
                  </a:lnTo>
                  <a:lnTo>
                    <a:pt x="1025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1" name="Freeform 17"/>
            <p:cNvSpPr>
              <a:spLocks/>
            </p:cNvSpPr>
            <p:nvPr/>
          </p:nvSpPr>
          <p:spPr bwMode="auto">
            <a:xfrm>
              <a:off x="3999" y="3787"/>
              <a:ext cx="216" cy="225"/>
            </a:xfrm>
            <a:custGeom>
              <a:avLst/>
              <a:gdLst>
                <a:gd name="T0" fmla="*/ 53 w 216"/>
                <a:gd name="T1" fmla="*/ 210 h 225"/>
                <a:gd name="T2" fmla="*/ 74 w 216"/>
                <a:gd name="T3" fmla="*/ 225 h 225"/>
                <a:gd name="T4" fmla="*/ 216 w 216"/>
                <a:gd name="T5" fmla="*/ 200 h 225"/>
                <a:gd name="T6" fmla="*/ 159 w 216"/>
                <a:gd name="T7" fmla="*/ 0 h 225"/>
                <a:gd name="T8" fmla="*/ 0 w 216"/>
                <a:gd name="T9" fmla="*/ 77 h 225"/>
                <a:gd name="T10" fmla="*/ 53 w 216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6"/>
                <a:gd name="T19" fmla="*/ 0 h 225"/>
                <a:gd name="T20" fmla="*/ 216 w 216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" h="225">
                  <a:moveTo>
                    <a:pt x="53" y="210"/>
                  </a:moveTo>
                  <a:lnTo>
                    <a:pt x="74" y="225"/>
                  </a:lnTo>
                  <a:lnTo>
                    <a:pt x="216" y="200"/>
                  </a:lnTo>
                  <a:lnTo>
                    <a:pt x="159" y="0"/>
                  </a:lnTo>
                  <a:lnTo>
                    <a:pt x="0" y="77"/>
                  </a:lnTo>
                  <a:lnTo>
                    <a:pt x="53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auto">
            <a:xfrm>
              <a:off x="4012" y="3801"/>
              <a:ext cx="191" cy="198"/>
            </a:xfrm>
            <a:custGeom>
              <a:avLst/>
              <a:gdLst>
                <a:gd name="T0" fmla="*/ 47 w 191"/>
                <a:gd name="T1" fmla="*/ 185 h 198"/>
                <a:gd name="T2" fmla="*/ 65 w 191"/>
                <a:gd name="T3" fmla="*/ 198 h 198"/>
                <a:gd name="T4" fmla="*/ 191 w 191"/>
                <a:gd name="T5" fmla="*/ 176 h 198"/>
                <a:gd name="T6" fmla="*/ 141 w 191"/>
                <a:gd name="T7" fmla="*/ 0 h 198"/>
                <a:gd name="T8" fmla="*/ 0 w 191"/>
                <a:gd name="T9" fmla="*/ 67 h 198"/>
                <a:gd name="T10" fmla="*/ 47 w 191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1"/>
                <a:gd name="T19" fmla="*/ 0 h 198"/>
                <a:gd name="T20" fmla="*/ 191 w 191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1" h="198">
                  <a:moveTo>
                    <a:pt x="47" y="185"/>
                  </a:moveTo>
                  <a:lnTo>
                    <a:pt x="65" y="198"/>
                  </a:lnTo>
                  <a:lnTo>
                    <a:pt x="191" y="176"/>
                  </a:lnTo>
                  <a:lnTo>
                    <a:pt x="141" y="0"/>
                  </a:lnTo>
                  <a:lnTo>
                    <a:pt x="0" y="67"/>
                  </a:lnTo>
                  <a:lnTo>
                    <a:pt x="47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3" name="Freeform 19"/>
            <p:cNvSpPr>
              <a:spLocks/>
            </p:cNvSpPr>
            <p:nvPr/>
          </p:nvSpPr>
          <p:spPr bwMode="auto">
            <a:xfrm>
              <a:off x="3988" y="3733"/>
              <a:ext cx="188" cy="264"/>
            </a:xfrm>
            <a:custGeom>
              <a:avLst/>
              <a:gdLst>
                <a:gd name="T0" fmla="*/ 0 w 188"/>
                <a:gd name="T1" fmla="*/ 109 h 264"/>
                <a:gd name="T2" fmla="*/ 64 w 188"/>
                <a:gd name="T3" fmla="*/ 264 h 264"/>
                <a:gd name="T4" fmla="*/ 188 w 188"/>
                <a:gd name="T5" fmla="*/ 222 h 264"/>
                <a:gd name="T6" fmla="*/ 129 w 188"/>
                <a:gd name="T7" fmla="*/ 0 h 264"/>
                <a:gd name="T8" fmla="*/ 0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0" y="109"/>
                  </a:moveTo>
                  <a:lnTo>
                    <a:pt x="64" y="264"/>
                  </a:lnTo>
                  <a:lnTo>
                    <a:pt x="188" y="222"/>
                  </a:lnTo>
                  <a:lnTo>
                    <a:pt x="129" y="0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4" name="Freeform 20"/>
            <p:cNvSpPr>
              <a:spLocks/>
            </p:cNvSpPr>
            <p:nvPr/>
          </p:nvSpPr>
          <p:spPr bwMode="auto">
            <a:xfrm>
              <a:off x="3887" y="4169"/>
              <a:ext cx="1728" cy="65"/>
            </a:xfrm>
            <a:custGeom>
              <a:avLst/>
              <a:gdLst>
                <a:gd name="T0" fmla="*/ 1695 w 1728"/>
                <a:gd name="T1" fmla="*/ 54 h 65"/>
                <a:gd name="T2" fmla="*/ 1620 w 1728"/>
                <a:gd name="T3" fmla="*/ 47 h 65"/>
                <a:gd name="T4" fmla="*/ 1548 w 1728"/>
                <a:gd name="T5" fmla="*/ 49 h 65"/>
                <a:gd name="T6" fmla="*/ 1478 w 1728"/>
                <a:gd name="T7" fmla="*/ 46 h 65"/>
                <a:gd name="T8" fmla="*/ 1400 w 1728"/>
                <a:gd name="T9" fmla="*/ 39 h 65"/>
                <a:gd name="T10" fmla="*/ 1348 w 1728"/>
                <a:gd name="T11" fmla="*/ 46 h 65"/>
                <a:gd name="T12" fmla="*/ 1268 w 1728"/>
                <a:gd name="T13" fmla="*/ 56 h 65"/>
                <a:gd name="T14" fmla="*/ 1181 w 1728"/>
                <a:gd name="T15" fmla="*/ 53 h 65"/>
                <a:gd name="T16" fmla="*/ 1131 w 1728"/>
                <a:gd name="T17" fmla="*/ 43 h 65"/>
                <a:gd name="T18" fmla="*/ 1070 w 1728"/>
                <a:gd name="T19" fmla="*/ 39 h 65"/>
                <a:gd name="T20" fmla="*/ 995 w 1728"/>
                <a:gd name="T21" fmla="*/ 36 h 65"/>
                <a:gd name="T22" fmla="*/ 924 w 1728"/>
                <a:gd name="T23" fmla="*/ 35 h 65"/>
                <a:gd name="T24" fmla="*/ 866 w 1728"/>
                <a:gd name="T25" fmla="*/ 35 h 65"/>
                <a:gd name="T26" fmla="*/ 835 w 1728"/>
                <a:gd name="T27" fmla="*/ 36 h 65"/>
                <a:gd name="T28" fmla="*/ 801 w 1728"/>
                <a:gd name="T29" fmla="*/ 36 h 65"/>
                <a:gd name="T30" fmla="*/ 756 w 1728"/>
                <a:gd name="T31" fmla="*/ 35 h 65"/>
                <a:gd name="T32" fmla="*/ 707 w 1728"/>
                <a:gd name="T33" fmla="*/ 34 h 65"/>
                <a:gd name="T34" fmla="*/ 657 w 1728"/>
                <a:gd name="T35" fmla="*/ 36 h 65"/>
                <a:gd name="T36" fmla="*/ 610 w 1728"/>
                <a:gd name="T37" fmla="*/ 42 h 65"/>
                <a:gd name="T38" fmla="*/ 562 w 1728"/>
                <a:gd name="T39" fmla="*/ 50 h 65"/>
                <a:gd name="T40" fmla="*/ 508 w 1728"/>
                <a:gd name="T41" fmla="*/ 57 h 65"/>
                <a:gd name="T42" fmla="*/ 455 w 1728"/>
                <a:gd name="T43" fmla="*/ 63 h 65"/>
                <a:gd name="T44" fmla="*/ 408 w 1728"/>
                <a:gd name="T45" fmla="*/ 65 h 65"/>
                <a:gd name="T46" fmla="*/ 374 w 1728"/>
                <a:gd name="T47" fmla="*/ 65 h 65"/>
                <a:gd name="T48" fmla="*/ 347 w 1728"/>
                <a:gd name="T49" fmla="*/ 61 h 65"/>
                <a:gd name="T50" fmla="*/ 299 w 1728"/>
                <a:gd name="T51" fmla="*/ 58 h 65"/>
                <a:gd name="T52" fmla="*/ 238 w 1728"/>
                <a:gd name="T53" fmla="*/ 56 h 65"/>
                <a:gd name="T54" fmla="*/ 176 w 1728"/>
                <a:gd name="T55" fmla="*/ 53 h 65"/>
                <a:gd name="T56" fmla="*/ 125 w 1728"/>
                <a:gd name="T57" fmla="*/ 52 h 65"/>
                <a:gd name="T58" fmla="*/ 88 w 1728"/>
                <a:gd name="T59" fmla="*/ 52 h 65"/>
                <a:gd name="T60" fmla="*/ 38 w 1728"/>
                <a:gd name="T61" fmla="*/ 47 h 65"/>
                <a:gd name="T62" fmla="*/ 3 w 1728"/>
                <a:gd name="T63" fmla="*/ 45 h 65"/>
                <a:gd name="T64" fmla="*/ 65 w 1728"/>
                <a:gd name="T65" fmla="*/ 2 h 65"/>
                <a:gd name="T66" fmla="*/ 122 w 1728"/>
                <a:gd name="T67" fmla="*/ 6 h 65"/>
                <a:gd name="T68" fmla="*/ 209 w 1728"/>
                <a:gd name="T69" fmla="*/ 10 h 65"/>
                <a:gd name="T70" fmla="*/ 307 w 1728"/>
                <a:gd name="T71" fmla="*/ 14 h 65"/>
                <a:gd name="T72" fmla="*/ 390 w 1728"/>
                <a:gd name="T73" fmla="*/ 17 h 65"/>
                <a:gd name="T74" fmla="*/ 434 w 1728"/>
                <a:gd name="T75" fmla="*/ 18 h 65"/>
                <a:gd name="T76" fmla="*/ 537 w 1728"/>
                <a:gd name="T77" fmla="*/ 18 h 65"/>
                <a:gd name="T78" fmla="*/ 624 w 1728"/>
                <a:gd name="T79" fmla="*/ 17 h 65"/>
                <a:gd name="T80" fmla="*/ 697 w 1728"/>
                <a:gd name="T81" fmla="*/ 13 h 65"/>
                <a:gd name="T82" fmla="*/ 756 w 1728"/>
                <a:gd name="T83" fmla="*/ 10 h 65"/>
                <a:gd name="T84" fmla="*/ 802 w 1728"/>
                <a:gd name="T85" fmla="*/ 9 h 65"/>
                <a:gd name="T86" fmla="*/ 854 w 1728"/>
                <a:gd name="T87" fmla="*/ 10 h 65"/>
                <a:gd name="T88" fmla="*/ 979 w 1728"/>
                <a:gd name="T89" fmla="*/ 14 h 65"/>
                <a:gd name="T90" fmla="*/ 1139 w 1728"/>
                <a:gd name="T91" fmla="*/ 20 h 65"/>
                <a:gd name="T92" fmla="*/ 1298 w 1728"/>
                <a:gd name="T93" fmla="*/ 23 h 65"/>
                <a:gd name="T94" fmla="*/ 1417 w 1728"/>
                <a:gd name="T95" fmla="*/ 18 h 65"/>
                <a:gd name="T96" fmla="*/ 1464 w 1728"/>
                <a:gd name="T97" fmla="*/ 14 h 65"/>
                <a:gd name="T98" fmla="*/ 1532 w 1728"/>
                <a:gd name="T99" fmla="*/ 17 h 65"/>
                <a:gd name="T100" fmla="*/ 1606 w 1728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8"/>
                <a:gd name="T154" fmla="*/ 0 h 65"/>
                <a:gd name="T155" fmla="*/ 1728 w 1728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8" h="65">
                  <a:moveTo>
                    <a:pt x="1728" y="60"/>
                  </a:moveTo>
                  <a:lnTo>
                    <a:pt x="1714" y="57"/>
                  </a:lnTo>
                  <a:lnTo>
                    <a:pt x="1695" y="54"/>
                  </a:lnTo>
                  <a:lnTo>
                    <a:pt x="1673" y="52"/>
                  </a:lnTo>
                  <a:lnTo>
                    <a:pt x="1646" y="49"/>
                  </a:lnTo>
                  <a:lnTo>
                    <a:pt x="1620" y="47"/>
                  </a:lnTo>
                  <a:lnTo>
                    <a:pt x="1594" y="46"/>
                  </a:lnTo>
                  <a:lnTo>
                    <a:pt x="1569" y="47"/>
                  </a:lnTo>
                  <a:lnTo>
                    <a:pt x="1548" y="49"/>
                  </a:lnTo>
                  <a:lnTo>
                    <a:pt x="1528" y="50"/>
                  </a:lnTo>
                  <a:lnTo>
                    <a:pt x="1504" y="49"/>
                  </a:lnTo>
                  <a:lnTo>
                    <a:pt x="1478" y="46"/>
                  </a:lnTo>
                  <a:lnTo>
                    <a:pt x="1450" y="43"/>
                  </a:lnTo>
                  <a:lnTo>
                    <a:pt x="1424" y="40"/>
                  </a:lnTo>
                  <a:lnTo>
                    <a:pt x="1400" y="39"/>
                  </a:lnTo>
                  <a:lnTo>
                    <a:pt x="1380" y="39"/>
                  </a:lnTo>
                  <a:lnTo>
                    <a:pt x="1364" y="42"/>
                  </a:lnTo>
                  <a:lnTo>
                    <a:pt x="1348" y="46"/>
                  </a:lnTo>
                  <a:lnTo>
                    <a:pt x="1326" y="50"/>
                  </a:lnTo>
                  <a:lnTo>
                    <a:pt x="1298" y="53"/>
                  </a:lnTo>
                  <a:lnTo>
                    <a:pt x="1268" y="56"/>
                  </a:lnTo>
                  <a:lnTo>
                    <a:pt x="1237" y="57"/>
                  </a:lnTo>
                  <a:lnTo>
                    <a:pt x="1208" y="56"/>
                  </a:lnTo>
                  <a:lnTo>
                    <a:pt x="1181" y="53"/>
                  </a:lnTo>
                  <a:lnTo>
                    <a:pt x="1159" y="49"/>
                  </a:lnTo>
                  <a:lnTo>
                    <a:pt x="1146" y="46"/>
                  </a:lnTo>
                  <a:lnTo>
                    <a:pt x="1131" y="43"/>
                  </a:lnTo>
                  <a:lnTo>
                    <a:pt x="1113" y="42"/>
                  </a:lnTo>
                  <a:lnTo>
                    <a:pt x="1092" y="40"/>
                  </a:lnTo>
                  <a:lnTo>
                    <a:pt x="1070" y="39"/>
                  </a:lnTo>
                  <a:lnTo>
                    <a:pt x="1047" y="38"/>
                  </a:lnTo>
                  <a:lnTo>
                    <a:pt x="1022" y="36"/>
                  </a:lnTo>
                  <a:lnTo>
                    <a:pt x="995" y="36"/>
                  </a:lnTo>
                  <a:lnTo>
                    <a:pt x="971" y="35"/>
                  </a:lnTo>
                  <a:lnTo>
                    <a:pt x="946" y="35"/>
                  </a:lnTo>
                  <a:lnTo>
                    <a:pt x="924" y="35"/>
                  </a:lnTo>
                  <a:lnTo>
                    <a:pt x="901" y="35"/>
                  </a:lnTo>
                  <a:lnTo>
                    <a:pt x="882" y="35"/>
                  </a:lnTo>
                  <a:lnTo>
                    <a:pt x="866" y="35"/>
                  </a:lnTo>
                  <a:lnTo>
                    <a:pt x="853" y="36"/>
                  </a:lnTo>
                  <a:lnTo>
                    <a:pt x="843" y="36"/>
                  </a:lnTo>
                  <a:lnTo>
                    <a:pt x="835" y="36"/>
                  </a:lnTo>
                  <a:lnTo>
                    <a:pt x="825" y="36"/>
                  </a:lnTo>
                  <a:lnTo>
                    <a:pt x="813" y="36"/>
                  </a:lnTo>
                  <a:lnTo>
                    <a:pt x="801" y="36"/>
                  </a:lnTo>
                  <a:lnTo>
                    <a:pt x="787" y="36"/>
                  </a:lnTo>
                  <a:lnTo>
                    <a:pt x="772" y="35"/>
                  </a:lnTo>
                  <a:lnTo>
                    <a:pt x="756" y="35"/>
                  </a:lnTo>
                  <a:lnTo>
                    <a:pt x="740" y="35"/>
                  </a:lnTo>
                  <a:lnTo>
                    <a:pt x="723" y="34"/>
                  </a:lnTo>
                  <a:lnTo>
                    <a:pt x="707" y="34"/>
                  </a:lnTo>
                  <a:lnTo>
                    <a:pt x="690" y="35"/>
                  </a:lnTo>
                  <a:lnTo>
                    <a:pt x="673" y="35"/>
                  </a:lnTo>
                  <a:lnTo>
                    <a:pt x="657" y="36"/>
                  </a:lnTo>
                  <a:lnTo>
                    <a:pt x="640" y="38"/>
                  </a:lnTo>
                  <a:lnTo>
                    <a:pt x="625" y="39"/>
                  </a:lnTo>
                  <a:lnTo>
                    <a:pt x="610" y="42"/>
                  </a:lnTo>
                  <a:lnTo>
                    <a:pt x="595" y="45"/>
                  </a:lnTo>
                  <a:lnTo>
                    <a:pt x="579" y="47"/>
                  </a:lnTo>
                  <a:lnTo>
                    <a:pt x="562" y="50"/>
                  </a:lnTo>
                  <a:lnTo>
                    <a:pt x="545" y="53"/>
                  </a:lnTo>
                  <a:lnTo>
                    <a:pt x="527" y="54"/>
                  </a:lnTo>
                  <a:lnTo>
                    <a:pt x="508" y="57"/>
                  </a:lnTo>
                  <a:lnTo>
                    <a:pt x="490" y="58"/>
                  </a:lnTo>
                  <a:lnTo>
                    <a:pt x="472" y="61"/>
                  </a:lnTo>
                  <a:lnTo>
                    <a:pt x="455" y="63"/>
                  </a:lnTo>
                  <a:lnTo>
                    <a:pt x="439" y="64"/>
                  </a:lnTo>
                  <a:lnTo>
                    <a:pt x="422" y="64"/>
                  </a:lnTo>
                  <a:lnTo>
                    <a:pt x="408" y="65"/>
                  </a:lnTo>
                  <a:lnTo>
                    <a:pt x="394" y="65"/>
                  </a:lnTo>
                  <a:lnTo>
                    <a:pt x="383" y="65"/>
                  </a:lnTo>
                  <a:lnTo>
                    <a:pt x="374" y="65"/>
                  </a:lnTo>
                  <a:lnTo>
                    <a:pt x="367" y="64"/>
                  </a:lnTo>
                  <a:lnTo>
                    <a:pt x="358" y="63"/>
                  </a:lnTo>
                  <a:lnTo>
                    <a:pt x="347" y="61"/>
                  </a:lnTo>
                  <a:lnTo>
                    <a:pt x="333" y="60"/>
                  </a:lnTo>
                  <a:lnTo>
                    <a:pt x="317" y="58"/>
                  </a:lnTo>
                  <a:lnTo>
                    <a:pt x="299" y="58"/>
                  </a:lnTo>
                  <a:lnTo>
                    <a:pt x="280" y="57"/>
                  </a:lnTo>
                  <a:lnTo>
                    <a:pt x="259" y="56"/>
                  </a:lnTo>
                  <a:lnTo>
                    <a:pt x="238" y="56"/>
                  </a:lnTo>
                  <a:lnTo>
                    <a:pt x="216" y="54"/>
                  </a:lnTo>
                  <a:lnTo>
                    <a:pt x="195" y="54"/>
                  </a:lnTo>
                  <a:lnTo>
                    <a:pt x="176" y="53"/>
                  </a:lnTo>
                  <a:lnTo>
                    <a:pt x="157" y="53"/>
                  </a:lnTo>
                  <a:lnTo>
                    <a:pt x="140" y="52"/>
                  </a:lnTo>
                  <a:lnTo>
                    <a:pt x="125" y="52"/>
                  </a:lnTo>
                  <a:lnTo>
                    <a:pt x="112" y="52"/>
                  </a:lnTo>
                  <a:lnTo>
                    <a:pt x="104" y="52"/>
                  </a:lnTo>
                  <a:lnTo>
                    <a:pt x="88" y="52"/>
                  </a:lnTo>
                  <a:lnTo>
                    <a:pt x="71" y="50"/>
                  </a:lnTo>
                  <a:lnTo>
                    <a:pt x="54" y="49"/>
                  </a:lnTo>
                  <a:lnTo>
                    <a:pt x="38" y="47"/>
                  </a:lnTo>
                  <a:lnTo>
                    <a:pt x="23" y="47"/>
                  </a:lnTo>
                  <a:lnTo>
                    <a:pt x="12" y="46"/>
                  </a:lnTo>
                  <a:lnTo>
                    <a:pt x="3" y="45"/>
                  </a:lnTo>
                  <a:lnTo>
                    <a:pt x="0" y="45"/>
                  </a:lnTo>
                  <a:lnTo>
                    <a:pt x="58" y="0"/>
                  </a:lnTo>
                  <a:lnTo>
                    <a:pt x="65" y="2"/>
                  </a:lnTo>
                  <a:lnTo>
                    <a:pt x="79" y="3"/>
                  </a:lnTo>
                  <a:lnTo>
                    <a:pt x="99" y="5"/>
                  </a:lnTo>
                  <a:lnTo>
                    <a:pt x="122" y="6"/>
                  </a:lnTo>
                  <a:lnTo>
                    <a:pt x="148" y="7"/>
                  </a:lnTo>
                  <a:lnTo>
                    <a:pt x="179" y="9"/>
                  </a:lnTo>
                  <a:lnTo>
                    <a:pt x="209" y="10"/>
                  </a:lnTo>
                  <a:lnTo>
                    <a:pt x="242" y="11"/>
                  </a:lnTo>
                  <a:lnTo>
                    <a:pt x="275" y="13"/>
                  </a:lnTo>
                  <a:lnTo>
                    <a:pt x="307" y="14"/>
                  </a:lnTo>
                  <a:lnTo>
                    <a:pt x="338" y="14"/>
                  </a:lnTo>
                  <a:lnTo>
                    <a:pt x="365" y="16"/>
                  </a:lnTo>
                  <a:lnTo>
                    <a:pt x="390" y="17"/>
                  </a:lnTo>
                  <a:lnTo>
                    <a:pt x="410" y="17"/>
                  </a:lnTo>
                  <a:lnTo>
                    <a:pt x="425" y="18"/>
                  </a:lnTo>
                  <a:lnTo>
                    <a:pt x="434" y="18"/>
                  </a:lnTo>
                  <a:lnTo>
                    <a:pt x="470" y="18"/>
                  </a:lnTo>
                  <a:lnTo>
                    <a:pt x="503" y="18"/>
                  </a:lnTo>
                  <a:lnTo>
                    <a:pt x="537" y="18"/>
                  </a:lnTo>
                  <a:lnTo>
                    <a:pt x="567" y="18"/>
                  </a:lnTo>
                  <a:lnTo>
                    <a:pt x="596" y="17"/>
                  </a:lnTo>
                  <a:lnTo>
                    <a:pt x="624" y="17"/>
                  </a:lnTo>
                  <a:lnTo>
                    <a:pt x="650" y="16"/>
                  </a:lnTo>
                  <a:lnTo>
                    <a:pt x="675" y="14"/>
                  </a:lnTo>
                  <a:lnTo>
                    <a:pt x="697" y="13"/>
                  </a:lnTo>
                  <a:lnTo>
                    <a:pt x="719" y="13"/>
                  </a:lnTo>
                  <a:lnTo>
                    <a:pt x="738" y="11"/>
                  </a:lnTo>
                  <a:lnTo>
                    <a:pt x="756" y="10"/>
                  </a:lnTo>
                  <a:lnTo>
                    <a:pt x="773" y="10"/>
                  </a:lnTo>
                  <a:lnTo>
                    <a:pt x="788" y="9"/>
                  </a:lnTo>
                  <a:lnTo>
                    <a:pt x="802" y="9"/>
                  </a:lnTo>
                  <a:lnTo>
                    <a:pt x="813" y="9"/>
                  </a:lnTo>
                  <a:lnTo>
                    <a:pt x="830" y="9"/>
                  </a:lnTo>
                  <a:lnTo>
                    <a:pt x="854" y="10"/>
                  </a:lnTo>
                  <a:lnTo>
                    <a:pt x="889" y="11"/>
                  </a:lnTo>
                  <a:lnTo>
                    <a:pt x="932" y="13"/>
                  </a:lnTo>
                  <a:lnTo>
                    <a:pt x="979" y="14"/>
                  </a:lnTo>
                  <a:lnTo>
                    <a:pt x="1030" y="16"/>
                  </a:lnTo>
                  <a:lnTo>
                    <a:pt x="1084" y="18"/>
                  </a:lnTo>
                  <a:lnTo>
                    <a:pt x="1139" y="20"/>
                  </a:lnTo>
                  <a:lnTo>
                    <a:pt x="1194" y="21"/>
                  </a:lnTo>
                  <a:lnTo>
                    <a:pt x="1248" y="21"/>
                  </a:lnTo>
                  <a:lnTo>
                    <a:pt x="1298" y="23"/>
                  </a:lnTo>
                  <a:lnTo>
                    <a:pt x="1345" y="21"/>
                  </a:lnTo>
                  <a:lnTo>
                    <a:pt x="1385" y="20"/>
                  </a:lnTo>
                  <a:lnTo>
                    <a:pt x="1417" y="18"/>
                  </a:lnTo>
                  <a:lnTo>
                    <a:pt x="1440" y="16"/>
                  </a:lnTo>
                  <a:lnTo>
                    <a:pt x="1454" y="11"/>
                  </a:lnTo>
                  <a:lnTo>
                    <a:pt x="1464" y="14"/>
                  </a:lnTo>
                  <a:lnTo>
                    <a:pt x="1482" y="16"/>
                  </a:lnTo>
                  <a:lnTo>
                    <a:pt x="1504" y="17"/>
                  </a:lnTo>
                  <a:lnTo>
                    <a:pt x="1532" y="17"/>
                  </a:lnTo>
                  <a:lnTo>
                    <a:pt x="1558" y="16"/>
                  </a:lnTo>
                  <a:lnTo>
                    <a:pt x="1584" y="14"/>
                  </a:lnTo>
                  <a:lnTo>
                    <a:pt x="1606" y="13"/>
                  </a:lnTo>
                  <a:lnTo>
                    <a:pt x="1621" y="11"/>
                  </a:lnTo>
                  <a:lnTo>
                    <a:pt x="1728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5" name="Freeform 21"/>
            <p:cNvSpPr>
              <a:spLocks/>
            </p:cNvSpPr>
            <p:nvPr/>
          </p:nvSpPr>
          <p:spPr bwMode="auto">
            <a:xfrm>
              <a:off x="1921" y="3480"/>
              <a:ext cx="528" cy="803"/>
            </a:xfrm>
            <a:custGeom>
              <a:avLst/>
              <a:gdLst>
                <a:gd name="T0" fmla="*/ 86 w 528"/>
                <a:gd name="T1" fmla="*/ 782 h 803"/>
                <a:gd name="T2" fmla="*/ 90 w 528"/>
                <a:gd name="T3" fmla="*/ 721 h 803"/>
                <a:gd name="T4" fmla="*/ 115 w 528"/>
                <a:gd name="T5" fmla="*/ 673 h 803"/>
                <a:gd name="T6" fmla="*/ 102 w 528"/>
                <a:gd name="T7" fmla="*/ 631 h 803"/>
                <a:gd name="T8" fmla="*/ 81 w 528"/>
                <a:gd name="T9" fmla="*/ 597 h 803"/>
                <a:gd name="T10" fmla="*/ 66 w 528"/>
                <a:gd name="T11" fmla="*/ 535 h 803"/>
                <a:gd name="T12" fmla="*/ 80 w 528"/>
                <a:gd name="T13" fmla="*/ 479 h 803"/>
                <a:gd name="T14" fmla="*/ 47 w 528"/>
                <a:gd name="T15" fmla="*/ 463 h 803"/>
                <a:gd name="T16" fmla="*/ 1 w 528"/>
                <a:gd name="T17" fmla="*/ 435 h 803"/>
                <a:gd name="T18" fmla="*/ 14 w 528"/>
                <a:gd name="T19" fmla="*/ 395 h 803"/>
                <a:gd name="T20" fmla="*/ 30 w 528"/>
                <a:gd name="T21" fmla="*/ 381 h 803"/>
                <a:gd name="T22" fmla="*/ 48 w 528"/>
                <a:gd name="T23" fmla="*/ 345 h 803"/>
                <a:gd name="T24" fmla="*/ 30 w 528"/>
                <a:gd name="T25" fmla="*/ 283 h 803"/>
                <a:gd name="T26" fmla="*/ 61 w 528"/>
                <a:gd name="T27" fmla="*/ 258 h 803"/>
                <a:gd name="T28" fmla="*/ 139 w 528"/>
                <a:gd name="T29" fmla="*/ 227 h 803"/>
                <a:gd name="T30" fmla="*/ 175 w 528"/>
                <a:gd name="T31" fmla="*/ 210 h 803"/>
                <a:gd name="T32" fmla="*/ 221 w 528"/>
                <a:gd name="T33" fmla="*/ 204 h 803"/>
                <a:gd name="T34" fmla="*/ 261 w 528"/>
                <a:gd name="T35" fmla="*/ 217 h 803"/>
                <a:gd name="T36" fmla="*/ 315 w 528"/>
                <a:gd name="T37" fmla="*/ 189 h 803"/>
                <a:gd name="T38" fmla="*/ 242 w 528"/>
                <a:gd name="T39" fmla="*/ 171 h 803"/>
                <a:gd name="T40" fmla="*/ 217 w 528"/>
                <a:gd name="T41" fmla="*/ 126 h 803"/>
                <a:gd name="T42" fmla="*/ 239 w 528"/>
                <a:gd name="T43" fmla="*/ 128 h 803"/>
                <a:gd name="T44" fmla="*/ 268 w 528"/>
                <a:gd name="T45" fmla="*/ 122 h 803"/>
                <a:gd name="T46" fmla="*/ 232 w 528"/>
                <a:gd name="T47" fmla="*/ 104 h 803"/>
                <a:gd name="T48" fmla="*/ 305 w 528"/>
                <a:gd name="T49" fmla="*/ 76 h 803"/>
                <a:gd name="T50" fmla="*/ 361 w 528"/>
                <a:gd name="T51" fmla="*/ 26 h 803"/>
                <a:gd name="T52" fmla="*/ 387 w 528"/>
                <a:gd name="T53" fmla="*/ 12 h 803"/>
                <a:gd name="T54" fmla="*/ 412 w 528"/>
                <a:gd name="T55" fmla="*/ 14 h 803"/>
                <a:gd name="T56" fmla="*/ 401 w 528"/>
                <a:gd name="T57" fmla="*/ 3 h 803"/>
                <a:gd name="T58" fmla="*/ 452 w 528"/>
                <a:gd name="T59" fmla="*/ 8 h 803"/>
                <a:gd name="T60" fmla="*/ 506 w 528"/>
                <a:gd name="T61" fmla="*/ 48 h 803"/>
                <a:gd name="T62" fmla="*/ 515 w 528"/>
                <a:gd name="T63" fmla="*/ 105 h 803"/>
                <a:gd name="T64" fmla="*/ 502 w 528"/>
                <a:gd name="T65" fmla="*/ 149 h 803"/>
                <a:gd name="T66" fmla="*/ 510 w 528"/>
                <a:gd name="T67" fmla="*/ 178 h 803"/>
                <a:gd name="T68" fmla="*/ 496 w 528"/>
                <a:gd name="T69" fmla="*/ 189 h 803"/>
                <a:gd name="T70" fmla="*/ 488 w 528"/>
                <a:gd name="T71" fmla="*/ 207 h 803"/>
                <a:gd name="T72" fmla="*/ 461 w 528"/>
                <a:gd name="T73" fmla="*/ 213 h 803"/>
                <a:gd name="T74" fmla="*/ 473 w 528"/>
                <a:gd name="T75" fmla="*/ 225 h 803"/>
                <a:gd name="T76" fmla="*/ 461 w 528"/>
                <a:gd name="T77" fmla="*/ 232 h 803"/>
                <a:gd name="T78" fmla="*/ 432 w 528"/>
                <a:gd name="T79" fmla="*/ 249 h 803"/>
                <a:gd name="T80" fmla="*/ 399 w 528"/>
                <a:gd name="T81" fmla="*/ 236 h 803"/>
                <a:gd name="T82" fmla="*/ 374 w 528"/>
                <a:gd name="T83" fmla="*/ 267 h 803"/>
                <a:gd name="T84" fmla="*/ 373 w 528"/>
                <a:gd name="T85" fmla="*/ 280 h 803"/>
                <a:gd name="T86" fmla="*/ 413 w 528"/>
                <a:gd name="T87" fmla="*/ 312 h 803"/>
                <a:gd name="T88" fmla="*/ 452 w 528"/>
                <a:gd name="T89" fmla="*/ 365 h 803"/>
                <a:gd name="T90" fmla="*/ 449 w 528"/>
                <a:gd name="T91" fmla="*/ 419 h 803"/>
                <a:gd name="T92" fmla="*/ 482 w 528"/>
                <a:gd name="T93" fmla="*/ 484 h 803"/>
                <a:gd name="T94" fmla="*/ 459 w 528"/>
                <a:gd name="T95" fmla="*/ 565 h 803"/>
                <a:gd name="T96" fmla="*/ 430 w 528"/>
                <a:gd name="T97" fmla="*/ 594 h 803"/>
                <a:gd name="T98" fmla="*/ 392 w 528"/>
                <a:gd name="T99" fmla="*/ 586 h 803"/>
                <a:gd name="T100" fmla="*/ 355 w 528"/>
                <a:gd name="T101" fmla="*/ 623 h 803"/>
                <a:gd name="T102" fmla="*/ 348 w 528"/>
                <a:gd name="T103" fmla="*/ 653 h 803"/>
                <a:gd name="T104" fmla="*/ 321 w 528"/>
                <a:gd name="T105" fmla="*/ 658 h 803"/>
                <a:gd name="T106" fmla="*/ 305 w 528"/>
                <a:gd name="T107" fmla="*/ 662 h 803"/>
                <a:gd name="T108" fmla="*/ 322 w 528"/>
                <a:gd name="T109" fmla="*/ 689 h 803"/>
                <a:gd name="T110" fmla="*/ 359 w 528"/>
                <a:gd name="T111" fmla="*/ 771 h 80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28"/>
                <a:gd name="T169" fmla="*/ 0 h 803"/>
                <a:gd name="T170" fmla="*/ 528 w 528"/>
                <a:gd name="T171" fmla="*/ 803 h 80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28" h="803">
                  <a:moveTo>
                    <a:pt x="87" y="803"/>
                  </a:moveTo>
                  <a:lnTo>
                    <a:pt x="87" y="796"/>
                  </a:lnTo>
                  <a:lnTo>
                    <a:pt x="87" y="789"/>
                  </a:lnTo>
                  <a:lnTo>
                    <a:pt x="86" y="782"/>
                  </a:lnTo>
                  <a:lnTo>
                    <a:pt x="86" y="774"/>
                  </a:lnTo>
                  <a:lnTo>
                    <a:pt x="86" y="754"/>
                  </a:lnTo>
                  <a:lnTo>
                    <a:pt x="87" y="736"/>
                  </a:lnTo>
                  <a:lnTo>
                    <a:pt x="90" y="721"/>
                  </a:lnTo>
                  <a:lnTo>
                    <a:pt x="94" y="706"/>
                  </a:lnTo>
                  <a:lnTo>
                    <a:pt x="98" y="694"/>
                  </a:lnTo>
                  <a:lnTo>
                    <a:pt x="106" y="682"/>
                  </a:lnTo>
                  <a:lnTo>
                    <a:pt x="115" y="673"/>
                  </a:lnTo>
                  <a:lnTo>
                    <a:pt x="126" y="666"/>
                  </a:lnTo>
                  <a:lnTo>
                    <a:pt x="127" y="640"/>
                  </a:lnTo>
                  <a:lnTo>
                    <a:pt x="102" y="634"/>
                  </a:lnTo>
                  <a:lnTo>
                    <a:pt x="102" y="631"/>
                  </a:lnTo>
                  <a:lnTo>
                    <a:pt x="101" y="624"/>
                  </a:lnTo>
                  <a:lnTo>
                    <a:pt x="99" y="615"/>
                  </a:lnTo>
                  <a:lnTo>
                    <a:pt x="101" y="605"/>
                  </a:lnTo>
                  <a:lnTo>
                    <a:pt x="81" y="597"/>
                  </a:lnTo>
                  <a:lnTo>
                    <a:pt x="70" y="583"/>
                  </a:lnTo>
                  <a:lnTo>
                    <a:pt x="65" y="568"/>
                  </a:lnTo>
                  <a:lnTo>
                    <a:pt x="63" y="554"/>
                  </a:lnTo>
                  <a:lnTo>
                    <a:pt x="66" y="535"/>
                  </a:lnTo>
                  <a:lnTo>
                    <a:pt x="73" y="519"/>
                  </a:lnTo>
                  <a:lnTo>
                    <a:pt x="83" y="506"/>
                  </a:lnTo>
                  <a:lnTo>
                    <a:pt x="90" y="486"/>
                  </a:lnTo>
                  <a:lnTo>
                    <a:pt x="80" y="479"/>
                  </a:lnTo>
                  <a:lnTo>
                    <a:pt x="72" y="474"/>
                  </a:lnTo>
                  <a:lnTo>
                    <a:pt x="63" y="470"/>
                  </a:lnTo>
                  <a:lnTo>
                    <a:pt x="55" y="467"/>
                  </a:lnTo>
                  <a:lnTo>
                    <a:pt x="47" y="463"/>
                  </a:lnTo>
                  <a:lnTo>
                    <a:pt x="37" y="460"/>
                  </a:lnTo>
                  <a:lnTo>
                    <a:pt x="28" y="456"/>
                  </a:lnTo>
                  <a:lnTo>
                    <a:pt x="17" y="449"/>
                  </a:lnTo>
                  <a:lnTo>
                    <a:pt x="1" y="435"/>
                  </a:lnTo>
                  <a:lnTo>
                    <a:pt x="0" y="421"/>
                  </a:lnTo>
                  <a:lnTo>
                    <a:pt x="4" y="409"/>
                  </a:lnTo>
                  <a:lnTo>
                    <a:pt x="11" y="399"/>
                  </a:lnTo>
                  <a:lnTo>
                    <a:pt x="14" y="395"/>
                  </a:lnTo>
                  <a:lnTo>
                    <a:pt x="17" y="392"/>
                  </a:lnTo>
                  <a:lnTo>
                    <a:pt x="21" y="388"/>
                  </a:lnTo>
                  <a:lnTo>
                    <a:pt x="26" y="385"/>
                  </a:lnTo>
                  <a:lnTo>
                    <a:pt x="30" y="381"/>
                  </a:lnTo>
                  <a:lnTo>
                    <a:pt x="37" y="376"/>
                  </a:lnTo>
                  <a:lnTo>
                    <a:pt x="44" y="370"/>
                  </a:lnTo>
                  <a:lnTo>
                    <a:pt x="52" y="363"/>
                  </a:lnTo>
                  <a:lnTo>
                    <a:pt x="48" y="345"/>
                  </a:lnTo>
                  <a:lnTo>
                    <a:pt x="41" y="322"/>
                  </a:lnTo>
                  <a:lnTo>
                    <a:pt x="34" y="298"/>
                  </a:lnTo>
                  <a:lnTo>
                    <a:pt x="29" y="283"/>
                  </a:lnTo>
                  <a:lnTo>
                    <a:pt x="30" y="283"/>
                  </a:lnTo>
                  <a:lnTo>
                    <a:pt x="33" y="282"/>
                  </a:lnTo>
                  <a:lnTo>
                    <a:pt x="37" y="279"/>
                  </a:lnTo>
                  <a:lnTo>
                    <a:pt x="44" y="278"/>
                  </a:lnTo>
                  <a:lnTo>
                    <a:pt x="61" y="258"/>
                  </a:lnTo>
                  <a:lnTo>
                    <a:pt x="106" y="253"/>
                  </a:lnTo>
                  <a:lnTo>
                    <a:pt x="119" y="243"/>
                  </a:lnTo>
                  <a:lnTo>
                    <a:pt x="130" y="233"/>
                  </a:lnTo>
                  <a:lnTo>
                    <a:pt x="139" y="227"/>
                  </a:lnTo>
                  <a:lnTo>
                    <a:pt x="149" y="221"/>
                  </a:lnTo>
                  <a:lnTo>
                    <a:pt x="157" y="217"/>
                  </a:lnTo>
                  <a:lnTo>
                    <a:pt x="166" y="213"/>
                  </a:lnTo>
                  <a:lnTo>
                    <a:pt x="175" y="210"/>
                  </a:lnTo>
                  <a:lnTo>
                    <a:pt x="186" y="206"/>
                  </a:lnTo>
                  <a:lnTo>
                    <a:pt x="198" y="203"/>
                  </a:lnTo>
                  <a:lnTo>
                    <a:pt x="210" y="203"/>
                  </a:lnTo>
                  <a:lnTo>
                    <a:pt x="221" y="204"/>
                  </a:lnTo>
                  <a:lnTo>
                    <a:pt x="232" y="206"/>
                  </a:lnTo>
                  <a:lnTo>
                    <a:pt x="242" y="210"/>
                  </a:lnTo>
                  <a:lnTo>
                    <a:pt x="251" y="214"/>
                  </a:lnTo>
                  <a:lnTo>
                    <a:pt x="261" y="217"/>
                  </a:lnTo>
                  <a:lnTo>
                    <a:pt x="269" y="220"/>
                  </a:lnTo>
                  <a:lnTo>
                    <a:pt x="276" y="203"/>
                  </a:lnTo>
                  <a:lnTo>
                    <a:pt x="298" y="211"/>
                  </a:lnTo>
                  <a:lnTo>
                    <a:pt x="315" y="189"/>
                  </a:lnTo>
                  <a:lnTo>
                    <a:pt x="292" y="193"/>
                  </a:lnTo>
                  <a:lnTo>
                    <a:pt x="272" y="191"/>
                  </a:lnTo>
                  <a:lnTo>
                    <a:pt x="256" y="184"/>
                  </a:lnTo>
                  <a:lnTo>
                    <a:pt x="242" y="171"/>
                  </a:lnTo>
                  <a:lnTo>
                    <a:pt x="231" y="159"/>
                  </a:lnTo>
                  <a:lnTo>
                    <a:pt x="222" y="145"/>
                  </a:lnTo>
                  <a:lnTo>
                    <a:pt x="218" y="134"/>
                  </a:lnTo>
                  <a:lnTo>
                    <a:pt x="217" y="126"/>
                  </a:lnTo>
                  <a:lnTo>
                    <a:pt x="221" y="127"/>
                  </a:lnTo>
                  <a:lnTo>
                    <a:pt x="227" y="128"/>
                  </a:lnTo>
                  <a:lnTo>
                    <a:pt x="233" y="128"/>
                  </a:lnTo>
                  <a:lnTo>
                    <a:pt x="239" y="128"/>
                  </a:lnTo>
                  <a:lnTo>
                    <a:pt x="246" y="127"/>
                  </a:lnTo>
                  <a:lnTo>
                    <a:pt x="253" y="126"/>
                  </a:lnTo>
                  <a:lnTo>
                    <a:pt x="261" y="124"/>
                  </a:lnTo>
                  <a:lnTo>
                    <a:pt x="268" y="122"/>
                  </a:lnTo>
                  <a:lnTo>
                    <a:pt x="262" y="120"/>
                  </a:lnTo>
                  <a:lnTo>
                    <a:pt x="251" y="116"/>
                  </a:lnTo>
                  <a:lnTo>
                    <a:pt x="239" y="111"/>
                  </a:lnTo>
                  <a:lnTo>
                    <a:pt x="232" y="104"/>
                  </a:lnTo>
                  <a:lnTo>
                    <a:pt x="249" y="105"/>
                  </a:lnTo>
                  <a:lnTo>
                    <a:pt x="267" y="99"/>
                  </a:lnTo>
                  <a:lnTo>
                    <a:pt x="286" y="90"/>
                  </a:lnTo>
                  <a:lnTo>
                    <a:pt x="305" y="76"/>
                  </a:lnTo>
                  <a:lnTo>
                    <a:pt x="323" y="61"/>
                  </a:lnTo>
                  <a:lnTo>
                    <a:pt x="340" y="47"/>
                  </a:lnTo>
                  <a:lnTo>
                    <a:pt x="352" y="35"/>
                  </a:lnTo>
                  <a:lnTo>
                    <a:pt x="361" y="26"/>
                  </a:lnTo>
                  <a:lnTo>
                    <a:pt x="368" y="21"/>
                  </a:lnTo>
                  <a:lnTo>
                    <a:pt x="373" y="17"/>
                  </a:lnTo>
                  <a:lnTo>
                    <a:pt x="380" y="14"/>
                  </a:lnTo>
                  <a:lnTo>
                    <a:pt x="387" y="12"/>
                  </a:lnTo>
                  <a:lnTo>
                    <a:pt x="392" y="11"/>
                  </a:lnTo>
                  <a:lnTo>
                    <a:pt x="399" y="11"/>
                  </a:lnTo>
                  <a:lnTo>
                    <a:pt x="405" y="12"/>
                  </a:lnTo>
                  <a:lnTo>
                    <a:pt x="412" y="14"/>
                  </a:lnTo>
                  <a:lnTo>
                    <a:pt x="410" y="12"/>
                  </a:lnTo>
                  <a:lnTo>
                    <a:pt x="409" y="8"/>
                  </a:lnTo>
                  <a:lnTo>
                    <a:pt x="405" y="6"/>
                  </a:lnTo>
                  <a:lnTo>
                    <a:pt x="401" y="3"/>
                  </a:lnTo>
                  <a:lnTo>
                    <a:pt x="415" y="0"/>
                  </a:lnTo>
                  <a:lnTo>
                    <a:pt x="427" y="0"/>
                  </a:lnTo>
                  <a:lnTo>
                    <a:pt x="439" y="3"/>
                  </a:lnTo>
                  <a:lnTo>
                    <a:pt x="452" y="8"/>
                  </a:lnTo>
                  <a:lnTo>
                    <a:pt x="466" y="15"/>
                  </a:lnTo>
                  <a:lnTo>
                    <a:pt x="478" y="25"/>
                  </a:lnTo>
                  <a:lnTo>
                    <a:pt x="492" y="36"/>
                  </a:lnTo>
                  <a:lnTo>
                    <a:pt x="506" y="48"/>
                  </a:lnTo>
                  <a:lnTo>
                    <a:pt x="525" y="72"/>
                  </a:lnTo>
                  <a:lnTo>
                    <a:pt x="528" y="88"/>
                  </a:lnTo>
                  <a:lnTo>
                    <a:pt x="522" y="99"/>
                  </a:lnTo>
                  <a:lnTo>
                    <a:pt x="515" y="105"/>
                  </a:lnTo>
                  <a:lnTo>
                    <a:pt x="515" y="124"/>
                  </a:lnTo>
                  <a:lnTo>
                    <a:pt x="511" y="135"/>
                  </a:lnTo>
                  <a:lnTo>
                    <a:pt x="507" y="142"/>
                  </a:lnTo>
                  <a:lnTo>
                    <a:pt x="502" y="149"/>
                  </a:lnTo>
                  <a:lnTo>
                    <a:pt x="500" y="157"/>
                  </a:lnTo>
                  <a:lnTo>
                    <a:pt x="502" y="166"/>
                  </a:lnTo>
                  <a:lnTo>
                    <a:pt x="506" y="173"/>
                  </a:lnTo>
                  <a:lnTo>
                    <a:pt x="510" y="178"/>
                  </a:lnTo>
                  <a:lnTo>
                    <a:pt x="513" y="184"/>
                  </a:lnTo>
                  <a:lnTo>
                    <a:pt x="510" y="188"/>
                  </a:lnTo>
                  <a:lnTo>
                    <a:pt x="503" y="189"/>
                  </a:lnTo>
                  <a:lnTo>
                    <a:pt x="496" y="189"/>
                  </a:lnTo>
                  <a:lnTo>
                    <a:pt x="491" y="189"/>
                  </a:lnTo>
                  <a:lnTo>
                    <a:pt x="488" y="193"/>
                  </a:lnTo>
                  <a:lnTo>
                    <a:pt x="489" y="200"/>
                  </a:lnTo>
                  <a:lnTo>
                    <a:pt x="488" y="207"/>
                  </a:lnTo>
                  <a:lnTo>
                    <a:pt x="484" y="211"/>
                  </a:lnTo>
                  <a:lnTo>
                    <a:pt x="478" y="214"/>
                  </a:lnTo>
                  <a:lnTo>
                    <a:pt x="470" y="214"/>
                  </a:lnTo>
                  <a:lnTo>
                    <a:pt x="461" y="213"/>
                  </a:lnTo>
                  <a:lnTo>
                    <a:pt x="463" y="214"/>
                  </a:lnTo>
                  <a:lnTo>
                    <a:pt x="467" y="217"/>
                  </a:lnTo>
                  <a:lnTo>
                    <a:pt x="471" y="221"/>
                  </a:lnTo>
                  <a:lnTo>
                    <a:pt x="473" y="225"/>
                  </a:lnTo>
                  <a:lnTo>
                    <a:pt x="471" y="228"/>
                  </a:lnTo>
                  <a:lnTo>
                    <a:pt x="470" y="229"/>
                  </a:lnTo>
                  <a:lnTo>
                    <a:pt x="466" y="231"/>
                  </a:lnTo>
                  <a:lnTo>
                    <a:pt x="461" y="232"/>
                  </a:lnTo>
                  <a:lnTo>
                    <a:pt x="457" y="238"/>
                  </a:lnTo>
                  <a:lnTo>
                    <a:pt x="452" y="246"/>
                  </a:lnTo>
                  <a:lnTo>
                    <a:pt x="444" y="251"/>
                  </a:lnTo>
                  <a:lnTo>
                    <a:pt x="432" y="249"/>
                  </a:lnTo>
                  <a:lnTo>
                    <a:pt x="427" y="246"/>
                  </a:lnTo>
                  <a:lnTo>
                    <a:pt x="420" y="242"/>
                  </a:lnTo>
                  <a:lnTo>
                    <a:pt x="410" y="239"/>
                  </a:lnTo>
                  <a:lnTo>
                    <a:pt x="399" y="236"/>
                  </a:lnTo>
                  <a:lnTo>
                    <a:pt x="388" y="239"/>
                  </a:lnTo>
                  <a:lnTo>
                    <a:pt x="380" y="247"/>
                  </a:lnTo>
                  <a:lnTo>
                    <a:pt x="374" y="258"/>
                  </a:lnTo>
                  <a:lnTo>
                    <a:pt x="374" y="267"/>
                  </a:lnTo>
                  <a:lnTo>
                    <a:pt x="374" y="268"/>
                  </a:lnTo>
                  <a:lnTo>
                    <a:pt x="373" y="271"/>
                  </a:lnTo>
                  <a:lnTo>
                    <a:pt x="373" y="275"/>
                  </a:lnTo>
                  <a:lnTo>
                    <a:pt x="373" y="280"/>
                  </a:lnTo>
                  <a:lnTo>
                    <a:pt x="377" y="287"/>
                  </a:lnTo>
                  <a:lnTo>
                    <a:pt x="384" y="294"/>
                  </a:lnTo>
                  <a:lnTo>
                    <a:pt x="397" y="303"/>
                  </a:lnTo>
                  <a:lnTo>
                    <a:pt x="413" y="312"/>
                  </a:lnTo>
                  <a:lnTo>
                    <a:pt x="431" y="323"/>
                  </a:lnTo>
                  <a:lnTo>
                    <a:pt x="442" y="336"/>
                  </a:lnTo>
                  <a:lnTo>
                    <a:pt x="449" y="350"/>
                  </a:lnTo>
                  <a:lnTo>
                    <a:pt x="452" y="365"/>
                  </a:lnTo>
                  <a:lnTo>
                    <a:pt x="453" y="380"/>
                  </a:lnTo>
                  <a:lnTo>
                    <a:pt x="452" y="394"/>
                  </a:lnTo>
                  <a:lnTo>
                    <a:pt x="450" y="408"/>
                  </a:lnTo>
                  <a:lnTo>
                    <a:pt x="449" y="419"/>
                  </a:lnTo>
                  <a:lnTo>
                    <a:pt x="453" y="426"/>
                  </a:lnTo>
                  <a:lnTo>
                    <a:pt x="464" y="442"/>
                  </a:lnTo>
                  <a:lnTo>
                    <a:pt x="475" y="463"/>
                  </a:lnTo>
                  <a:lnTo>
                    <a:pt x="482" y="484"/>
                  </a:lnTo>
                  <a:lnTo>
                    <a:pt x="455" y="503"/>
                  </a:lnTo>
                  <a:lnTo>
                    <a:pt x="461" y="518"/>
                  </a:lnTo>
                  <a:lnTo>
                    <a:pt x="463" y="542"/>
                  </a:lnTo>
                  <a:lnTo>
                    <a:pt x="459" y="565"/>
                  </a:lnTo>
                  <a:lnTo>
                    <a:pt x="450" y="584"/>
                  </a:lnTo>
                  <a:lnTo>
                    <a:pt x="445" y="590"/>
                  </a:lnTo>
                  <a:lnTo>
                    <a:pt x="438" y="593"/>
                  </a:lnTo>
                  <a:lnTo>
                    <a:pt x="430" y="594"/>
                  </a:lnTo>
                  <a:lnTo>
                    <a:pt x="420" y="594"/>
                  </a:lnTo>
                  <a:lnTo>
                    <a:pt x="410" y="593"/>
                  </a:lnTo>
                  <a:lnTo>
                    <a:pt x="401" y="590"/>
                  </a:lnTo>
                  <a:lnTo>
                    <a:pt x="392" y="586"/>
                  </a:lnTo>
                  <a:lnTo>
                    <a:pt x="384" y="582"/>
                  </a:lnTo>
                  <a:lnTo>
                    <a:pt x="379" y="602"/>
                  </a:lnTo>
                  <a:lnTo>
                    <a:pt x="369" y="615"/>
                  </a:lnTo>
                  <a:lnTo>
                    <a:pt x="355" y="623"/>
                  </a:lnTo>
                  <a:lnTo>
                    <a:pt x="344" y="626"/>
                  </a:lnTo>
                  <a:lnTo>
                    <a:pt x="345" y="631"/>
                  </a:lnTo>
                  <a:lnTo>
                    <a:pt x="347" y="642"/>
                  </a:lnTo>
                  <a:lnTo>
                    <a:pt x="348" y="653"/>
                  </a:lnTo>
                  <a:lnTo>
                    <a:pt x="344" y="659"/>
                  </a:lnTo>
                  <a:lnTo>
                    <a:pt x="337" y="659"/>
                  </a:lnTo>
                  <a:lnTo>
                    <a:pt x="330" y="659"/>
                  </a:lnTo>
                  <a:lnTo>
                    <a:pt x="321" y="658"/>
                  </a:lnTo>
                  <a:lnTo>
                    <a:pt x="309" y="651"/>
                  </a:lnTo>
                  <a:lnTo>
                    <a:pt x="309" y="652"/>
                  </a:lnTo>
                  <a:lnTo>
                    <a:pt x="308" y="656"/>
                  </a:lnTo>
                  <a:lnTo>
                    <a:pt x="305" y="662"/>
                  </a:lnTo>
                  <a:lnTo>
                    <a:pt x="301" y="667"/>
                  </a:lnTo>
                  <a:lnTo>
                    <a:pt x="304" y="670"/>
                  </a:lnTo>
                  <a:lnTo>
                    <a:pt x="312" y="680"/>
                  </a:lnTo>
                  <a:lnTo>
                    <a:pt x="322" y="689"/>
                  </a:lnTo>
                  <a:lnTo>
                    <a:pt x="334" y="700"/>
                  </a:lnTo>
                  <a:lnTo>
                    <a:pt x="343" y="716"/>
                  </a:lnTo>
                  <a:lnTo>
                    <a:pt x="351" y="741"/>
                  </a:lnTo>
                  <a:lnTo>
                    <a:pt x="359" y="771"/>
                  </a:lnTo>
                  <a:lnTo>
                    <a:pt x="372" y="801"/>
                  </a:lnTo>
                  <a:lnTo>
                    <a:pt x="87" y="80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6" name="Freeform 22"/>
            <p:cNvSpPr>
              <a:spLocks/>
            </p:cNvSpPr>
            <p:nvPr/>
          </p:nvSpPr>
          <p:spPr bwMode="auto">
            <a:xfrm>
              <a:off x="1957" y="3744"/>
              <a:ext cx="218" cy="159"/>
            </a:xfrm>
            <a:custGeom>
              <a:avLst/>
              <a:gdLst>
                <a:gd name="T0" fmla="*/ 0 w 218"/>
                <a:gd name="T1" fmla="*/ 23 h 159"/>
                <a:gd name="T2" fmla="*/ 7 w 218"/>
                <a:gd name="T3" fmla="*/ 37 h 159"/>
                <a:gd name="T4" fmla="*/ 16 w 218"/>
                <a:gd name="T5" fmla="*/ 63 h 159"/>
                <a:gd name="T6" fmla="*/ 29 w 218"/>
                <a:gd name="T7" fmla="*/ 97 h 159"/>
                <a:gd name="T8" fmla="*/ 40 w 218"/>
                <a:gd name="T9" fmla="*/ 130 h 159"/>
                <a:gd name="T10" fmla="*/ 41 w 218"/>
                <a:gd name="T11" fmla="*/ 131 h 159"/>
                <a:gd name="T12" fmla="*/ 47 w 218"/>
                <a:gd name="T13" fmla="*/ 133 h 159"/>
                <a:gd name="T14" fmla="*/ 54 w 218"/>
                <a:gd name="T15" fmla="*/ 137 h 159"/>
                <a:gd name="T16" fmla="*/ 62 w 218"/>
                <a:gd name="T17" fmla="*/ 139 h 159"/>
                <a:gd name="T18" fmla="*/ 72 w 218"/>
                <a:gd name="T19" fmla="*/ 145 h 159"/>
                <a:gd name="T20" fmla="*/ 81 w 218"/>
                <a:gd name="T21" fmla="*/ 149 h 159"/>
                <a:gd name="T22" fmla="*/ 88 w 218"/>
                <a:gd name="T23" fmla="*/ 155 h 159"/>
                <a:gd name="T24" fmla="*/ 95 w 218"/>
                <a:gd name="T25" fmla="*/ 159 h 159"/>
                <a:gd name="T26" fmla="*/ 98 w 218"/>
                <a:gd name="T27" fmla="*/ 152 h 159"/>
                <a:gd name="T28" fmla="*/ 102 w 218"/>
                <a:gd name="T29" fmla="*/ 145 h 159"/>
                <a:gd name="T30" fmla="*/ 108 w 218"/>
                <a:gd name="T31" fmla="*/ 137 h 159"/>
                <a:gd name="T32" fmla="*/ 116 w 218"/>
                <a:gd name="T33" fmla="*/ 127 h 159"/>
                <a:gd name="T34" fmla="*/ 120 w 218"/>
                <a:gd name="T35" fmla="*/ 119 h 159"/>
                <a:gd name="T36" fmla="*/ 127 w 218"/>
                <a:gd name="T37" fmla="*/ 115 h 159"/>
                <a:gd name="T38" fmla="*/ 135 w 218"/>
                <a:gd name="T39" fmla="*/ 115 h 159"/>
                <a:gd name="T40" fmla="*/ 145 w 218"/>
                <a:gd name="T41" fmla="*/ 117 h 159"/>
                <a:gd name="T42" fmla="*/ 153 w 218"/>
                <a:gd name="T43" fmla="*/ 123 h 159"/>
                <a:gd name="T44" fmla="*/ 162 w 218"/>
                <a:gd name="T45" fmla="*/ 130 h 159"/>
                <a:gd name="T46" fmla="*/ 168 w 218"/>
                <a:gd name="T47" fmla="*/ 137 h 159"/>
                <a:gd name="T48" fmla="*/ 173 w 218"/>
                <a:gd name="T49" fmla="*/ 144 h 159"/>
                <a:gd name="T50" fmla="*/ 174 w 218"/>
                <a:gd name="T51" fmla="*/ 141 h 159"/>
                <a:gd name="T52" fmla="*/ 177 w 218"/>
                <a:gd name="T53" fmla="*/ 135 h 159"/>
                <a:gd name="T54" fmla="*/ 181 w 218"/>
                <a:gd name="T55" fmla="*/ 128 h 159"/>
                <a:gd name="T56" fmla="*/ 188 w 218"/>
                <a:gd name="T57" fmla="*/ 123 h 159"/>
                <a:gd name="T58" fmla="*/ 192 w 218"/>
                <a:gd name="T59" fmla="*/ 124 h 159"/>
                <a:gd name="T60" fmla="*/ 200 w 218"/>
                <a:gd name="T61" fmla="*/ 127 h 159"/>
                <a:gd name="T62" fmla="*/ 210 w 218"/>
                <a:gd name="T63" fmla="*/ 134 h 159"/>
                <a:gd name="T64" fmla="*/ 218 w 218"/>
                <a:gd name="T65" fmla="*/ 144 h 159"/>
                <a:gd name="T66" fmla="*/ 213 w 218"/>
                <a:gd name="T67" fmla="*/ 106 h 159"/>
                <a:gd name="T68" fmla="*/ 204 w 218"/>
                <a:gd name="T69" fmla="*/ 63 h 159"/>
                <a:gd name="T70" fmla="*/ 193 w 218"/>
                <a:gd name="T71" fmla="*/ 25 h 159"/>
                <a:gd name="T72" fmla="*/ 184 w 218"/>
                <a:gd name="T73" fmla="*/ 0 h 159"/>
                <a:gd name="T74" fmla="*/ 170 w 218"/>
                <a:gd name="T75" fmla="*/ 0 h 159"/>
                <a:gd name="T76" fmla="*/ 146 w 218"/>
                <a:gd name="T77" fmla="*/ 3 h 159"/>
                <a:gd name="T78" fmla="*/ 117 w 218"/>
                <a:gd name="T79" fmla="*/ 7 h 159"/>
                <a:gd name="T80" fmla="*/ 84 w 218"/>
                <a:gd name="T81" fmla="*/ 11 h 159"/>
                <a:gd name="T82" fmla="*/ 52 w 218"/>
                <a:gd name="T83" fmla="*/ 15 h 159"/>
                <a:gd name="T84" fmla="*/ 26 w 218"/>
                <a:gd name="T85" fmla="*/ 19 h 159"/>
                <a:gd name="T86" fmla="*/ 7 w 218"/>
                <a:gd name="T87" fmla="*/ 22 h 159"/>
                <a:gd name="T88" fmla="*/ 0 w 218"/>
                <a:gd name="T89" fmla="*/ 23 h 15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8"/>
                <a:gd name="T136" fmla="*/ 0 h 159"/>
                <a:gd name="T137" fmla="*/ 218 w 218"/>
                <a:gd name="T138" fmla="*/ 159 h 15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8" h="159">
                  <a:moveTo>
                    <a:pt x="0" y="23"/>
                  </a:moveTo>
                  <a:lnTo>
                    <a:pt x="7" y="37"/>
                  </a:lnTo>
                  <a:lnTo>
                    <a:pt x="16" y="63"/>
                  </a:lnTo>
                  <a:lnTo>
                    <a:pt x="29" y="97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7" y="133"/>
                  </a:lnTo>
                  <a:lnTo>
                    <a:pt x="54" y="137"/>
                  </a:lnTo>
                  <a:lnTo>
                    <a:pt x="62" y="139"/>
                  </a:lnTo>
                  <a:lnTo>
                    <a:pt x="72" y="145"/>
                  </a:lnTo>
                  <a:lnTo>
                    <a:pt x="81" y="149"/>
                  </a:lnTo>
                  <a:lnTo>
                    <a:pt x="88" y="155"/>
                  </a:lnTo>
                  <a:lnTo>
                    <a:pt x="95" y="159"/>
                  </a:lnTo>
                  <a:lnTo>
                    <a:pt x="98" y="152"/>
                  </a:lnTo>
                  <a:lnTo>
                    <a:pt x="102" y="145"/>
                  </a:lnTo>
                  <a:lnTo>
                    <a:pt x="108" y="137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7" y="115"/>
                  </a:lnTo>
                  <a:lnTo>
                    <a:pt x="135" y="115"/>
                  </a:lnTo>
                  <a:lnTo>
                    <a:pt x="145" y="117"/>
                  </a:lnTo>
                  <a:lnTo>
                    <a:pt x="153" y="123"/>
                  </a:lnTo>
                  <a:lnTo>
                    <a:pt x="162" y="130"/>
                  </a:lnTo>
                  <a:lnTo>
                    <a:pt x="168" y="137"/>
                  </a:lnTo>
                  <a:lnTo>
                    <a:pt x="173" y="144"/>
                  </a:lnTo>
                  <a:lnTo>
                    <a:pt x="174" y="141"/>
                  </a:lnTo>
                  <a:lnTo>
                    <a:pt x="177" y="135"/>
                  </a:lnTo>
                  <a:lnTo>
                    <a:pt x="181" y="128"/>
                  </a:lnTo>
                  <a:lnTo>
                    <a:pt x="188" y="123"/>
                  </a:lnTo>
                  <a:lnTo>
                    <a:pt x="192" y="124"/>
                  </a:lnTo>
                  <a:lnTo>
                    <a:pt x="200" y="127"/>
                  </a:lnTo>
                  <a:lnTo>
                    <a:pt x="210" y="134"/>
                  </a:lnTo>
                  <a:lnTo>
                    <a:pt x="218" y="144"/>
                  </a:lnTo>
                  <a:lnTo>
                    <a:pt x="213" y="106"/>
                  </a:lnTo>
                  <a:lnTo>
                    <a:pt x="204" y="63"/>
                  </a:lnTo>
                  <a:lnTo>
                    <a:pt x="193" y="25"/>
                  </a:lnTo>
                  <a:lnTo>
                    <a:pt x="184" y="0"/>
                  </a:lnTo>
                  <a:lnTo>
                    <a:pt x="170" y="0"/>
                  </a:lnTo>
                  <a:lnTo>
                    <a:pt x="146" y="3"/>
                  </a:lnTo>
                  <a:lnTo>
                    <a:pt x="117" y="7"/>
                  </a:lnTo>
                  <a:lnTo>
                    <a:pt x="84" y="11"/>
                  </a:lnTo>
                  <a:lnTo>
                    <a:pt x="52" y="15"/>
                  </a:lnTo>
                  <a:lnTo>
                    <a:pt x="26" y="19"/>
                  </a:lnTo>
                  <a:lnTo>
                    <a:pt x="7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7" name="Freeform 23"/>
            <p:cNvSpPr>
              <a:spLocks/>
            </p:cNvSpPr>
            <p:nvPr/>
          </p:nvSpPr>
          <p:spPr bwMode="auto">
            <a:xfrm>
              <a:off x="3011" y="3423"/>
              <a:ext cx="748" cy="860"/>
            </a:xfrm>
            <a:custGeom>
              <a:avLst/>
              <a:gdLst>
                <a:gd name="T0" fmla="*/ 658 w 748"/>
                <a:gd name="T1" fmla="*/ 716 h 860"/>
                <a:gd name="T2" fmla="*/ 643 w 748"/>
                <a:gd name="T3" fmla="*/ 669 h 860"/>
                <a:gd name="T4" fmla="*/ 643 w 748"/>
                <a:gd name="T5" fmla="*/ 590 h 860"/>
                <a:gd name="T6" fmla="*/ 704 w 748"/>
                <a:gd name="T7" fmla="*/ 603 h 860"/>
                <a:gd name="T8" fmla="*/ 734 w 748"/>
                <a:gd name="T9" fmla="*/ 553 h 860"/>
                <a:gd name="T10" fmla="*/ 747 w 748"/>
                <a:gd name="T11" fmla="*/ 534 h 860"/>
                <a:gd name="T12" fmla="*/ 713 w 748"/>
                <a:gd name="T13" fmla="*/ 447 h 860"/>
                <a:gd name="T14" fmla="*/ 676 w 748"/>
                <a:gd name="T15" fmla="*/ 405 h 860"/>
                <a:gd name="T16" fmla="*/ 679 w 748"/>
                <a:gd name="T17" fmla="*/ 332 h 860"/>
                <a:gd name="T18" fmla="*/ 571 w 748"/>
                <a:gd name="T19" fmla="*/ 306 h 860"/>
                <a:gd name="T20" fmla="*/ 531 w 748"/>
                <a:gd name="T21" fmla="*/ 311 h 860"/>
                <a:gd name="T22" fmla="*/ 465 w 748"/>
                <a:gd name="T23" fmla="*/ 306 h 860"/>
                <a:gd name="T24" fmla="*/ 420 w 748"/>
                <a:gd name="T25" fmla="*/ 286 h 860"/>
                <a:gd name="T26" fmla="*/ 394 w 748"/>
                <a:gd name="T27" fmla="*/ 244 h 860"/>
                <a:gd name="T28" fmla="*/ 431 w 748"/>
                <a:gd name="T29" fmla="*/ 241 h 860"/>
                <a:gd name="T30" fmla="*/ 485 w 748"/>
                <a:gd name="T31" fmla="*/ 275 h 860"/>
                <a:gd name="T32" fmla="*/ 536 w 748"/>
                <a:gd name="T33" fmla="*/ 293 h 860"/>
                <a:gd name="T34" fmla="*/ 588 w 748"/>
                <a:gd name="T35" fmla="*/ 202 h 860"/>
                <a:gd name="T36" fmla="*/ 545 w 748"/>
                <a:gd name="T37" fmla="*/ 208 h 860"/>
                <a:gd name="T38" fmla="*/ 491 w 748"/>
                <a:gd name="T39" fmla="*/ 159 h 860"/>
                <a:gd name="T40" fmla="*/ 460 w 748"/>
                <a:gd name="T41" fmla="*/ 150 h 860"/>
                <a:gd name="T42" fmla="*/ 433 w 748"/>
                <a:gd name="T43" fmla="*/ 76 h 860"/>
                <a:gd name="T44" fmla="*/ 358 w 748"/>
                <a:gd name="T45" fmla="*/ 43 h 860"/>
                <a:gd name="T46" fmla="*/ 268 w 748"/>
                <a:gd name="T47" fmla="*/ 3 h 860"/>
                <a:gd name="T48" fmla="*/ 190 w 748"/>
                <a:gd name="T49" fmla="*/ 38 h 860"/>
                <a:gd name="T50" fmla="*/ 181 w 748"/>
                <a:gd name="T51" fmla="*/ 80 h 860"/>
                <a:gd name="T52" fmla="*/ 154 w 748"/>
                <a:gd name="T53" fmla="*/ 141 h 860"/>
                <a:gd name="T54" fmla="*/ 201 w 748"/>
                <a:gd name="T55" fmla="*/ 136 h 860"/>
                <a:gd name="T56" fmla="*/ 206 w 748"/>
                <a:gd name="T57" fmla="*/ 181 h 860"/>
                <a:gd name="T58" fmla="*/ 194 w 748"/>
                <a:gd name="T59" fmla="*/ 228 h 860"/>
                <a:gd name="T60" fmla="*/ 208 w 748"/>
                <a:gd name="T61" fmla="*/ 252 h 860"/>
                <a:gd name="T62" fmla="*/ 230 w 748"/>
                <a:gd name="T63" fmla="*/ 264 h 860"/>
                <a:gd name="T64" fmla="*/ 227 w 748"/>
                <a:gd name="T65" fmla="*/ 284 h 860"/>
                <a:gd name="T66" fmla="*/ 257 w 748"/>
                <a:gd name="T67" fmla="*/ 313 h 860"/>
                <a:gd name="T68" fmla="*/ 322 w 748"/>
                <a:gd name="T69" fmla="*/ 324 h 860"/>
                <a:gd name="T70" fmla="*/ 310 w 748"/>
                <a:gd name="T71" fmla="*/ 368 h 860"/>
                <a:gd name="T72" fmla="*/ 256 w 748"/>
                <a:gd name="T73" fmla="*/ 423 h 860"/>
                <a:gd name="T74" fmla="*/ 241 w 748"/>
                <a:gd name="T75" fmla="*/ 535 h 860"/>
                <a:gd name="T76" fmla="*/ 212 w 748"/>
                <a:gd name="T77" fmla="*/ 538 h 860"/>
                <a:gd name="T78" fmla="*/ 163 w 748"/>
                <a:gd name="T79" fmla="*/ 465 h 860"/>
                <a:gd name="T80" fmla="*/ 152 w 748"/>
                <a:gd name="T81" fmla="*/ 391 h 860"/>
                <a:gd name="T82" fmla="*/ 155 w 748"/>
                <a:gd name="T83" fmla="*/ 337 h 860"/>
                <a:gd name="T84" fmla="*/ 136 w 748"/>
                <a:gd name="T85" fmla="*/ 373 h 860"/>
                <a:gd name="T86" fmla="*/ 104 w 748"/>
                <a:gd name="T87" fmla="*/ 353 h 860"/>
                <a:gd name="T88" fmla="*/ 72 w 748"/>
                <a:gd name="T89" fmla="*/ 318 h 860"/>
                <a:gd name="T90" fmla="*/ 67 w 748"/>
                <a:gd name="T91" fmla="*/ 351 h 860"/>
                <a:gd name="T92" fmla="*/ 27 w 748"/>
                <a:gd name="T93" fmla="*/ 322 h 860"/>
                <a:gd name="T94" fmla="*/ 20 w 748"/>
                <a:gd name="T95" fmla="*/ 353 h 860"/>
                <a:gd name="T96" fmla="*/ 57 w 748"/>
                <a:gd name="T97" fmla="*/ 386 h 860"/>
                <a:gd name="T98" fmla="*/ 11 w 748"/>
                <a:gd name="T99" fmla="*/ 380 h 860"/>
                <a:gd name="T100" fmla="*/ 15 w 748"/>
                <a:gd name="T101" fmla="*/ 395 h 860"/>
                <a:gd name="T102" fmla="*/ 61 w 748"/>
                <a:gd name="T103" fmla="*/ 416 h 860"/>
                <a:gd name="T104" fmla="*/ 115 w 748"/>
                <a:gd name="T105" fmla="*/ 462 h 860"/>
                <a:gd name="T106" fmla="*/ 173 w 748"/>
                <a:gd name="T107" fmla="*/ 603 h 860"/>
                <a:gd name="T108" fmla="*/ 237 w 748"/>
                <a:gd name="T109" fmla="*/ 683 h 860"/>
                <a:gd name="T110" fmla="*/ 290 w 748"/>
                <a:gd name="T111" fmla="*/ 657 h 860"/>
                <a:gd name="T112" fmla="*/ 336 w 748"/>
                <a:gd name="T113" fmla="*/ 665 h 860"/>
                <a:gd name="T114" fmla="*/ 387 w 748"/>
                <a:gd name="T115" fmla="*/ 659 h 860"/>
                <a:gd name="T116" fmla="*/ 437 w 748"/>
                <a:gd name="T117" fmla="*/ 686 h 860"/>
                <a:gd name="T118" fmla="*/ 409 w 748"/>
                <a:gd name="T119" fmla="*/ 771 h 8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48"/>
                <a:gd name="T181" fmla="*/ 0 h 860"/>
                <a:gd name="T182" fmla="*/ 748 w 748"/>
                <a:gd name="T183" fmla="*/ 860 h 8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48" h="860">
                  <a:moveTo>
                    <a:pt x="706" y="860"/>
                  </a:moveTo>
                  <a:lnTo>
                    <a:pt x="706" y="833"/>
                  </a:lnTo>
                  <a:lnTo>
                    <a:pt x="704" y="804"/>
                  </a:lnTo>
                  <a:lnTo>
                    <a:pt x="697" y="778"/>
                  </a:lnTo>
                  <a:lnTo>
                    <a:pt x="687" y="756"/>
                  </a:lnTo>
                  <a:lnTo>
                    <a:pt x="671" y="733"/>
                  </a:lnTo>
                  <a:lnTo>
                    <a:pt x="658" y="716"/>
                  </a:lnTo>
                  <a:lnTo>
                    <a:pt x="650" y="706"/>
                  </a:lnTo>
                  <a:lnTo>
                    <a:pt x="647" y="702"/>
                  </a:lnTo>
                  <a:lnTo>
                    <a:pt x="647" y="693"/>
                  </a:lnTo>
                  <a:lnTo>
                    <a:pt x="648" y="683"/>
                  </a:lnTo>
                  <a:lnTo>
                    <a:pt x="650" y="675"/>
                  </a:lnTo>
                  <a:lnTo>
                    <a:pt x="650" y="672"/>
                  </a:lnTo>
                  <a:lnTo>
                    <a:pt x="643" y="669"/>
                  </a:lnTo>
                  <a:lnTo>
                    <a:pt x="637" y="668"/>
                  </a:lnTo>
                  <a:lnTo>
                    <a:pt x="633" y="666"/>
                  </a:lnTo>
                  <a:lnTo>
                    <a:pt x="632" y="666"/>
                  </a:lnTo>
                  <a:lnTo>
                    <a:pt x="629" y="654"/>
                  </a:lnTo>
                  <a:lnTo>
                    <a:pt x="628" y="633"/>
                  </a:lnTo>
                  <a:lnTo>
                    <a:pt x="632" y="610"/>
                  </a:lnTo>
                  <a:lnTo>
                    <a:pt x="643" y="590"/>
                  </a:lnTo>
                  <a:lnTo>
                    <a:pt x="651" y="592"/>
                  </a:lnTo>
                  <a:lnTo>
                    <a:pt x="659" y="594"/>
                  </a:lnTo>
                  <a:lnTo>
                    <a:pt x="669" y="596"/>
                  </a:lnTo>
                  <a:lnTo>
                    <a:pt x="677" y="599"/>
                  </a:lnTo>
                  <a:lnTo>
                    <a:pt x="687" y="600"/>
                  </a:lnTo>
                  <a:lnTo>
                    <a:pt x="695" y="601"/>
                  </a:lnTo>
                  <a:lnTo>
                    <a:pt x="704" y="603"/>
                  </a:lnTo>
                  <a:lnTo>
                    <a:pt x="711" y="601"/>
                  </a:lnTo>
                  <a:lnTo>
                    <a:pt x="723" y="599"/>
                  </a:lnTo>
                  <a:lnTo>
                    <a:pt x="734" y="593"/>
                  </a:lnTo>
                  <a:lnTo>
                    <a:pt x="742" y="586"/>
                  </a:lnTo>
                  <a:lnTo>
                    <a:pt x="747" y="578"/>
                  </a:lnTo>
                  <a:lnTo>
                    <a:pt x="742" y="567"/>
                  </a:lnTo>
                  <a:lnTo>
                    <a:pt x="734" y="553"/>
                  </a:lnTo>
                  <a:lnTo>
                    <a:pt x="724" y="542"/>
                  </a:lnTo>
                  <a:lnTo>
                    <a:pt x="720" y="538"/>
                  </a:lnTo>
                  <a:lnTo>
                    <a:pt x="729" y="541"/>
                  </a:lnTo>
                  <a:lnTo>
                    <a:pt x="734" y="541"/>
                  </a:lnTo>
                  <a:lnTo>
                    <a:pt x="738" y="541"/>
                  </a:lnTo>
                  <a:lnTo>
                    <a:pt x="742" y="539"/>
                  </a:lnTo>
                  <a:lnTo>
                    <a:pt x="747" y="534"/>
                  </a:lnTo>
                  <a:lnTo>
                    <a:pt x="748" y="520"/>
                  </a:lnTo>
                  <a:lnTo>
                    <a:pt x="744" y="500"/>
                  </a:lnTo>
                  <a:lnTo>
                    <a:pt x="730" y="480"/>
                  </a:lnTo>
                  <a:lnTo>
                    <a:pt x="727" y="474"/>
                  </a:lnTo>
                  <a:lnTo>
                    <a:pt x="723" y="466"/>
                  </a:lnTo>
                  <a:lnTo>
                    <a:pt x="719" y="458"/>
                  </a:lnTo>
                  <a:lnTo>
                    <a:pt x="713" y="447"/>
                  </a:lnTo>
                  <a:lnTo>
                    <a:pt x="705" y="438"/>
                  </a:lnTo>
                  <a:lnTo>
                    <a:pt x="695" y="433"/>
                  </a:lnTo>
                  <a:lnTo>
                    <a:pt x="683" y="431"/>
                  </a:lnTo>
                  <a:lnTo>
                    <a:pt x="666" y="436"/>
                  </a:lnTo>
                  <a:lnTo>
                    <a:pt x="668" y="429"/>
                  </a:lnTo>
                  <a:lnTo>
                    <a:pt x="671" y="418"/>
                  </a:lnTo>
                  <a:lnTo>
                    <a:pt x="676" y="405"/>
                  </a:lnTo>
                  <a:lnTo>
                    <a:pt x="682" y="390"/>
                  </a:lnTo>
                  <a:lnTo>
                    <a:pt x="689" y="376"/>
                  </a:lnTo>
                  <a:lnTo>
                    <a:pt x="697" y="362"/>
                  </a:lnTo>
                  <a:lnTo>
                    <a:pt x="705" y="350"/>
                  </a:lnTo>
                  <a:lnTo>
                    <a:pt x="713" y="340"/>
                  </a:lnTo>
                  <a:lnTo>
                    <a:pt x="698" y="337"/>
                  </a:lnTo>
                  <a:lnTo>
                    <a:pt x="679" y="332"/>
                  </a:lnTo>
                  <a:lnTo>
                    <a:pt x="655" y="324"/>
                  </a:lnTo>
                  <a:lnTo>
                    <a:pt x="633" y="315"/>
                  </a:lnTo>
                  <a:lnTo>
                    <a:pt x="612" y="307"/>
                  </a:lnTo>
                  <a:lnTo>
                    <a:pt x="595" y="300"/>
                  </a:lnTo>
                  <a:lnTo>
                    <a:pt x="582" y="295"/>
                  </a:lnTo>
                  <a:lnTo>
                    <a:pt x="578" y="293"/>
                  </a:lnTo>
                  <a:lnTo>
                    <a:pt x="571" y="306"/>
                  </a:lnTo>
                  <a:lnTo>
                    <a:pt x="563" y="321"/>
                  </a:lnTo>
                  <a:lnTo>
                    <a:pt x="557" y="335"/>
                  </a:lnTo>
                  <a:lnTo>
                    <a:pt x="554" y="340"/>
                  </a:lnTo>
                  <a:lnTo>
                    <a:pt x="549" y="333"/>
                  </a:lnTo>
                  <a:lnTo>
                    <a:pt x="542" y="326"/>
                  </a:lnTo>
                  <a:lnTo>
                    <a:pt x="536" y="319"/>
                  </a:lnTo>
                  <a:lnTo>
                    <a:pt x="531" y="311"/>
                  </a:lnTo>
                  <a:lnTo>
                    <a:pt x="524" y="306"/>
                  </a:lnTo>
                  <a:lnTo>
                    <a:pt x="517" y="302"/>
                  </a:lnTo>
                  <a:lnTo>
                    <a:pt x="509" y="299"/>
                  </a:lnTo>
                  <a:lnTo>
                    <a:pt x="499" y="300"/>
                  </a:lnTo>
                  <a:lnTo>
                    <a:pt x="488" y="303"/>
                  </a:lnTo>
                  <a:lnTo>
                    <a:pt x="477" y="304"/>
                  </a:lnTo>
                  <a:lnTo>
                    <a:pt x="465" y="306"/>
                  </a:lnTo>
                  <a:lnTo>
                    <a:pt x="452" y="307"/>
                  </a:lnTo>
                  <a:lnTo>
                    <a:pt x="441" y="308"/>
                  </a:lnTo>
                  <a:lnTo>
                    <a:pt x="431" y="310"/>
                  </a:lnTo>
                  <a:lnTo>
                    <a:pt x="426" y="310"/>
                  </a:lnTo>
                  <a:lnTo>
                    <a:pt x="423" y="310"/>
                  </a:lnTo>
                  <a:lnTo>
                    <a:pt x="422" y="297"/>
                  </a:lnTo>
                  <a:lnTo>
                    <a:pt x="420" y="286"/>
                  </a:lnTo>
                  <a:lnTo>
                    <a:pt x="419" y="279"/>
                  </a:lnTo>
                  <a:lnTo>
                    <a:pt x="419" y="277"/>
                  </a:lnTo>
                  <a:lnTo>
                    <a:pt x="400" y="286"/>
                  </a:lnTo>
                  <a:lnTo>
                    <a:pt x="397" y="273"/>
                  </a:lnTo>
                  <a:lnTo>
                    <a:pt x="394" y="260"/>
                  </a:lnTo>
                  <a:lnTo>
                    <a:pt x="393" y="250"/>
                  </a:lnTo>
                  <a:lnTo>
                    <a:pt x="394" y="244"/>
                  </a:lnTo>
                  <a:lnTo>
                    <a:pt x="401" y="238"/>
                  </a:lnTo>
                  <a:lnTo>
                    <a:pt x="407" y="230"/>
                  </a:lnTo>
                  <a:lnTo>
                    <a:pt x="412" y="223"/>
                  </a:lnTo>
                  <a:lnTo>
                    <a:pt x="419" y="221"/>
                  </a:lnTo>
                  <a:lnTo>
                    <a:pt x="423" y="226"/>
                  </a:lnTo>
                  <a:lnTo>
                    <a:pt x="427" y="232"/>
                  </a:lnTo>
                  <a:lnTo>
                    <a:pt x="431" y="241"/>
                  </a:lnTo>
                  <a:lnTo>
                    <a:pt x="436" y="250"/>
                  </a:lnTo>
                  <a:lnTo>
                    <a:pt x="440" y="260"/>
                  </a:lnTo>
                  <a:lnTo>
                    <a:pt x="447" y="268"/>
                  </a:lnTo>
                  <a:lnTo>
                    <a:pt x="455" y="274"/>
                  </a:lnTo>
                  <a:lnTo>
                    <a:pt x="465" y="275"/>
                  </a:lnTo>
                  <a:lnTo>
                    <a:pt x="476" y="275"/>
                  </a:lnTo>
                  <a:lnTo>
                    <a:pt x="485" y="275"/>
                  </a:lnTo>
                  <a:lnTo>
                    <a:pt x="495" y="277"/>
                  </a:lnTo>
                  <a:lnTo>
                    <a:pt x="503" y="278"/>
                  </a:lnTo>
                  <a:lnTo>
                    <a:pt x="510" y="279"/>
                  </a:lnTo>
                  <a:lnTo>
                    <a:pt x="517" y="282"/>
                  </a:lnTo>
                  <a:lnTo>
                    <a:pt x="523" y="286"/>
                  </a:lnTo>
                  <a:lnTo>
                    <a:pt x="527" y="289"/>
                  </a:lnTo>
                  <a:lnTo>
                    <a:pt x="536" y="293"/>
                  </a:lnTo>
                  <a:lnTo>
                    <a:pt x="550" y="293"/>
                  </a:lnTo>
                  <a:lnTo>
                    <a:pt x="567" y="289"/>
                  </a:lnTo>
                  <a:lnTo>
                    <a:pt x="582" y="281"/>
                  </a:lnTo>
                  <a:lnTo>
                    <a:pt x="595" y="267"/>
                  </a:lnTo>
                  <a:lnTo>
                    <a:pt x="601" y="249"/>
                  </a:lnTo>
                  <a:lnTo>
                    <a:pt x="600" y="228"/>
                  </a:lnTo>
                  <a:lnTo>
                    <a:pt x="588" y="202"/>
                  </a:lnTo>
                  <a:lnTo>
                    <a:pt x="586" y="213"/>
                  </a:lnTo>
                  <a:lnTo>
                    <a:pt x="582" y="224"/>
                  </a:lnTo>
                  <a:lnTo>
                    <a:pt x="574" y="232"/>
                  </a:lnTo>
                  <a:lnTo>
                    <a:pt x="563" y="231"/>
                  </a:lnTo>
                  <a:lnTo>
                    <a:pt x="557" y="226"/>
                  </a:lnTo>
                  <a:lnTo>
                    <a:pt x="552" y="217"/>
                  </a:lnTo>
                  <a:lnTo>
                    <a:pt x="545" y="208"/>
                  </a:lnTo>
                  <a:lnTo>
                    <a:pt x="536" y="198"/>
                  </a:lnTo>
                  <a:lnTo>
                    <a:pt x="527" y="188"/>
                  </a:lnTo>
                  <a:lnTo>
                    <a:pt x="514" y="180"/>
                  </a:lnTo>
                  <a:lnTo>
                    <a:pt x="501" y="176"/>
                  </a:lnTo>
                  <a:lnTo>
                    <a:pt x="483" y="174"/>
                  </a:lnTo>
                  <a:lnTo>
                    <a:pt x="489" y="170"/>
                  </a:lnTo>
                  <a:lnTo>
                    <a:pt x="491" y="159"/>
                  </a:lnTo>
                  <a:lnTo>
                    <a:pt x="489" y="147"/>
                  </a:lnTo>
                  <a:lnTo>
                    <a:pt x="483" y="137"/>
                  </a:lnTo>
                  <a:lnTo>
                    <a:pt x="481" y="143"/>
                  </a:lnTo>
                  <a:lnTo>
                    <a:pt x="477" y="148"/>
                  </a:lnTo>
                  <a:lnTo>
                    <a:pt x="473" y="151"/>
                  </a:lnTo>
                  <a:lnTo>
                    <a:pt x="467" y="152"/>
                  </a:lnTo>
                  <a:lnTo>
                    <a:pt x="460" y="150"/>
                  </a:lnTo>
                  <a:lnTo>
                    <a:pt x="454" y="143"/>
                  </a:lnTo>
                  <a:lnTo>
                    <a:pt x="448" y="132"/>
                  </a:lnTo>
                  <a:lnTo>
                    <a:pt x="447" y="118"/>
                  </a:lnTo>
                  <a:lnTo>
                    <a:pt x="447" y="109"/>
                  </a:lnTo>
                  <a:lnTo>
                    <a:pt x="444" y="98"/>
                  </a:lnTo>
                  <a:lnTo>
                    <a:pt x="440" y="87"/>
                  </a:lnTo>
                  <a:lnTo>
                    <a:pt x="433" y="76"/>
                  </a:lnTo>
                  <a:lnTo>
                    <a:pt x="423" y="68"/>
                  </a:lnTo>
                  <a:lnTo>
                    <a:pt x="413" y="60"/>
                  </a:lnTo>
                  <a:lnTo>
                    <a:pt x="401" y="57"/>
                  </a:lnTo>
                  <a:lnTo>
                    <a:pt x="387" y="57"/>
                  </a:lnTo>
                  <a:lnTo>
                    <a:pt x="382" y="47"/>
                  </a:lnTo>
                  <a:lnTo>
                    <a:pt x="372" y="42"/>
                  </a:lnTo>
                  <a:lnTo>
                    <a:pt x="358" y="43"/>
                  </a:lnTo>
                  <a:lnTo>
                    <a:pt x="347" y="53"/>
                  </a:lnTo>
                  <a:lnTo>
                    <a:pt x="343" y="35"/>
                  </a:lnTo>
                  <a:lnTo>
                    <a:pt x="333" y="20"/>
                  </a:lnTo>
                  <a:lnTo>
                    <a:pt x="320" y="10"/>
                  </a:lnTo>
                  <a:lnTo>
                    <a:pt x="303" y="3"/>
                  </a:lnTo>
                  <a:lnTo>
                    <a:pt x="285" y="0"/>
                  </a:lnTo>
                  <a:lnTo>
                    <a:pt x="268" y="3"/>
                  </a:lnTo>
                  <a:lnTo>
                    <a:pt x="255" y="11"/>
                  </a:lnTo>
                  <a:lnTo>
                    <a:pt x="244" y="25"/>
                  </a:lnTo>
                  <a:lnTo>
                    <a:pt x="238" y="25"/>
                  </a:lnTo>
                  <a:lnTo>
                    <a:pt x="228" y="25"/>
                  </a:lnTo>
                  <a:lnTo>
                    <a:pt x="216" y="27"/>
                  </a:lnTo>
                  <a:lnTo>
                    <a:pt x="202" y="31"/>
                  </a:lnTo>
                  <a:lnTo>
                    <a:pt x="190" y="38"/>
                  </a:lnTo>
                  <a:lnTo>
                    <a:pt x="179" y="46"/>
                  </a:lnTo>
                  <a:lnTo>
                    <a:pt x="170" y="58"/>
                  </a:lnTo>
                  <a:lnTo>
                    <a:pt x="166" y="75"/>
                  </a:lnTo>
                  <a:lnTo>
                    <a:pt x="172" y="75"/>
                  </a:lnTo>
                  <a:lnTo>
                    <a:pt x="177" y="76"/>
                  </a:lnTo>
                  <a:lnTo>
                    <a:pt x="180" y="79"/>
                  </a:lnTo>
                  <a:lnTo>
                    <a:pt x="181" y="80"/>
                  </a:lnTo>
                  <a:lnTo>
                    <a:pt x="174" y="82"/>
                  </a:lnTo>
                  <a:lnTo>
                    <a:pt x="166" y="87"/>
                  </a:lnTo>
                  <a:lnTo>
                    <a:pt x="158" y="94"/>
                  </a:lnTo>
                  <a:lnTo>
                    <a:pt x="151" y="103"/>
                  </a:lnTo>
                  <a:lnTo>
                    <a:pt x="147" y="114"/>
                  </a:lnTo>
                  <a:lnTo>
                    <a:pt x="147" y="127"/>
                  </a:lnTo>
                  <a:lnTo>
                    <a:pt x="154" y="141"/>
                  </a:lnTo>
                  <a:lnTo>
                    <a:pt x="168" y="158"/>
                  </a:lnTo>
                  <a:lnTo>
                    <a:pt x="169" y="148"/>
                  </a:lnTo>
                  <a:lnTo>
                    <a:pt x="172" y="139"/>
                  </a:lnTo>
                  <a:lnTo>
                    <a:pt x="177" y="132"/>
                  </a:lnTo>
                  <a:lnTo>
                    <a:pt x="185" y="133"/>
                  </a:lnTo>
                  <a:lnTo>
                    <a:pt x="194" y="136"/>
                  </a:lnTo>
                  <a:lnTo>
                    <a:pt x="201" y="136"/>
                  </a:lnTo>
                  <a:lnTo>
                    <a:pt x="206" y="136"/>
                  </a:lnTo>
                  <a:lnTo>
                    <a:pt x="208" y="134"/>
                  </a:lnTo>
                  <a:lnTo>
                    <a:pt x="203" y="144"/>
                  </a:lnTo>
                  <a:lnTo>
                    <a:pt x="201" y="156"/>
                  </a:lnTo>
                  <a:lnTo>
                    <a:pt x="199" y="168"/>
                  </a:lnTo>
                  <a:lnTo>
                    <a:pt x="202" y="176"/>
                  </a:lnTo>
                  <a:lnTo>
                    <a:pt x="206" y="181"/>
                  </a:lnTo>
                  <a:lnTo>
                    <a:pt x="208" y="188"/>
                  </a:lnTo>
                  <a:lnTo>
                    <a:pt x="206" y="195"/>
                  </a:lnTo>
                  <a:lnTo>
                    <a:pt x="203" y="202"/>
                  </a:lnTo>
                  <a:lnTo>
                    <a:pt x="197" y="210"/>
                  </a:lnTo>
                  <a:lnTo>
                    <a:pt x="192" y="216"/>
                  </a:lnTo>
                  <a:lnTo>
                    <a:pt x="190" y="221"/>
                  </a:lnTo>
                  <a:lnTo>
                    <a:pt x="194" y="228"/>
                  </a:lnTo>
                  <a:lnTo>
                    <a:pt x="198" y="231"/>
                  </a:lnTo>
                  <a:lnTo>
                    <a:pt x="202" y="231"/>
                  </a:lnTo>
                  <a:lnTo>
                    <a:pt x="206" y="232"/>
                  </a:lnTo>
                  <a:lnTo>
                    <a:pt x="206" y="238"/>
                  </a:lnTo>
                  <a:lnTo>
                    <a:pt x="205" y="244"/>
                  </a:lnTo>
                  <a:lnTo>
                    <a:pt x="205" y="248"/>
                  </a:lnTo>
                  <a:lnTo>
                    <a:pt x="208" y="252"/>
                  </a:lnTo>
                  <a:lnTo>
                    <a:pt x="217" y="255"/>
                  </a:lnTo>
                  <a:lnTo>
                    <a:pt x="228" y="256"/>
                  </a:lnTo>
                  <a:lnTo>
                    <a:pt x="232" y="256"/>
                  </a:lnTo>
                  <a:lnTo>
                    <a:pt x="235" y="255"/>
                  </a:lnTo>
                  <a:lnTo>
                    <a:pt x="235" y="253"/>
                  </a:lnTo>
                  <a:lnTo>
                    <a:pt x="232" y="260"/>
                  </a:lnTo>
                  <a:lnTo>
                    <a:pt x="230" y="264"/>
                  </a:lnTo>
                  <a:lnTo>
                    <a:pt x="226" y="268"/>
                  </a:lnTo>
                  <a:lnTo>
                    <a:pt x="220" y="270"/>
                  </a:lnTo>
                  <a:lnTo>
                    <a:pt x="217" y="273"/>
                  </a:lnTo>
                  <a:lnTo>
                    <a:pt x="217" y="275"/>
                  </a:lnTo>
                  <a:lnTo>
                    <a:pt x="220" y="279"/>
                  </a:lnTo>
                  <a:lnTo>
                    <a:pt x="224" y="282"/>
                  </a:lnTo>
                  <a:lnTo>
                    <a:pt x="227" y="284"/>
                  </a:lnTo>
                  <a:lnTo>
                    <a:pt x="228" y="286"/>
                  </a:lnTo>
                  <a:lnTo>
                    <a:pt x="230" y="290"/>
                  </a:lnTo>
                  <a:lnTo>
                    <a:pt x="228" y="296"/>
                  </a:lnTo>
                  <a:lnTo>
                    <a:pt x="231" y="304"/>
                  </a:lnTo>
                  <a:lnTo>
                    <a:pt x="237" y="311"/>
                  </a:lnTo>
                  <a:lnTo>
                    <a:pt x="246" y="315"/>
                  </a:lnTo>
                  <a:lnTo>
                    <a:pt x="257" y="313"/>
                  </a:lnTo>
                  <a:lnTo>
                    <a:pt x="264" y="310"/>
                  </a:lnTo>
                  <a:lnTo>
                    <a:pt x="273" y="308"/>
                  </a:lnTo>
                  <a:lnTo>
                    <a:pt x="282" y="308"/>
                  </a:lnTo>
                  <a:lnTo>
                    <a:pt x="292" y="310"/>
                  </a:lnTo>
                  <a:lnTo>
                    <a:pt x="302" y="314"/>
                  </a:lnTo>
                  <a:lnTo>
                    <a:pt x="313" y="318"/>
                  </a:lnTo>
                  <a:lnTo>
                    <a:pt x="322" y="324"/>
                  </a:lnTo>
                  <a:lnTo>
                    <a:pt x="332" y="332"/>
                  </a:lnTo>
                  <a:lnTo>
                    <a:pt x="325" y="339"/>
                  </a:lnTo>
                  <a:lnTo>
                    <a:pt x="315" y="344"/>
                  </a:lnTo>
                  <a:lnTo>
                    <a:pt x="307" y="349"/>
                  </a:lnTo>
                  <a:lnTo>
                    <a:pt x="303" y="350"/>
                  </a:lnTo>
                  <a:lnTo>
                    <a:pt x="317" y="364"/>
                  </a:lnTo>
                  <a:lnTo>
                    <a:pt x="310" y="368"/>
                  </a:lnTo>
                  <a:lnTo>
                    <a:pt x="302" y="375"/>
                  </a:lnTo>
                  <a:lnTo>
                    <a:pt x="293" y="382"/>
                  </a:lnTo>
                  <a:lnTo>
                    <a:pt x="284" y="389"/>
                  </a:lnTo>
                  <a:lnTo>
                    <a:pt x="274" y="397"/>
                  </a:lnTo>
                  <a:lnTo>
                    <a:pt x="266" y="407"/>
                  </a:lnTo>
                  <a:lnTo>
                    <a:pt x="260" y="415"/>
                  </a:lnTo>
                  <a:lnTo>
                    <a:pt x="256" y="423"/>
                  </a:lnTo>
                  <a:lnTo>
                    <a:pt x="255" y="442"/>
                  </a:lnTo>
                  <a:lnTo>
                    <a:pt x="253" y="477"/>
                  </a:lnTo>
                  <a:lnTo>
                    <a:pt x="255" y="513"/>
                  </a:lnTo>
                  <a:lnTo>
                    <a:pt x="257" y="535"/>
                  </a:lnTo>
                  <a:lnTo>
                    <a:pt x="253" y="534"/>
                  </a:lnTo>
                  <a:lnTo>
                    <a:pt x="248" y="534"/>
                  </a:lnTo>
                  <a:lnTo>
                    <a:pt x="241" y="535"/>
                  </a:lnTo>
                  <a:lnTo>
                    <a:pt x="237" y="538"/>
                  </a:lnTo>
                  <a:lnTo>
                    <a:pt x="234" y="541"/>
                  </a:lnTo>
                  <a:lnTo>
                    <a:pt x="230" y="542"/>
                  </a:lnTo>
                  <a:lnTo>
                    <a:pt x="228" y="549"/>
                  </a:lnTo>
                  <a:lnTo>
                    <a:pt x="230" y="560"/>
                  </a:lnTo>
                  <a:lnTo>
                    <a:pt x="223" y="550"/>
                  </a:lnTo>
                  <a:lnTo>
                    <a:pt x="212" y="538"/>
                  </a:lnTo>
                  <a:lnTo>
                    <a:pt x="202" y="527"/>
                  </a:lnTo>
                  <a:lnTo>
                    <a:pt x="195" y="518"/>
                  </a:lnTo>
                  <a:lnTo>
                    <a:pt x="191" y="514"/>
                  </a:lnTo>
                  <a:lnTo>
                    <a:pt x="185" y="505"/>
                  </a:lnTo>
                  <a:lnTo>
                    <a:pt x="179" y="492"/>
                  </a:lnTo>
                  <a:lnTo>
                    <a:pt x="170" y="478"/>
                  </a:lnTo>
                  <a:lnTo>
                    <a:pt x="163" y="465"/>
                  </a:lnTo>
                  <a:lnTo>
                    <a:pt x="156" y="451"/>
                  </a:lnTo>
                  <a:lnTo>
                    <a:pt x="152" y="441"/>
                  </a:lnTo>
                  <a:lnTo>
                    <a:pt x="150" y="436"/>
                  </a:lnTo>
                  <a:lnTo>
                    <a:pt x="151" y="426"/>
                  </a:lnTo>
                  <a:lnTo>
                    <a:pt x="152" y="413"/>
                  </a:lnTo>
                  <a:lnTo>
                    <a:pt x="154" y="400"/>
                  </a:lnTo>
                  <a:lnTo>
                    <a:pt x="152" y="391"/>
                  </a:lnTo>
                  <a:lnTo>
                    <a:pt x="151" y="383"/>
                  </a:lnTo>
                  <a:lnTo>
                    <a:pt x="151" y="371"/>
                  </a:lnTo>
                  <a:lnTo>
                    <a:pt x="154" y="357"/>
                  </a:lnTo>
                  <a:lnTo>
                    <a:pt x="159" y="347"/>
                  </a:lnTo>
                  <a:lnTo>
                    <a:pt x="161" y="343"/>
                  </a:lnTo>
                  <a:lnTo>
                    <a:pt x="159" y="340"/>
                  </a:lnTo>
                  <a:lnTo>
                    <a:pt x="155" y="337"/>
                  </a:lnTo>
                  <a:lnTo>
                    <a:pt x="150" y="339"/>
                  </a:lnTo>
                  <a:lnTo>
                    <a:pt x="144" y="343"/>
                  </a:lnTo>
                  <a:lnTo>
                    <a:pt x="141" y="346"/>
                  </a:lnTo>
                  <a:lnTo>
                    <a:pt x="138" y="351"/>
                  </a:lnTo>
                  <a:lnTo>
                    <a:pt x="137" y="357"/>
                  </a:lnTo>
                  <a:lnTo>
                    <a:pt x="136" y="365"/>
                  </a:lnTo>
                  <a:lnTo>
                    <a:pt x="136" y="373"/>
                  </a:lnTo>
                  <a:lnTo>
                    <a:pt x="133" y="380"/>
                  </a:lnTo>
                  <a:lnTo>
                    <a:pt x="129" y="383"/>
                  </a:lnTo>
                  <a:lnTo>
                    <a:pt x="122" y="380"/>
                  </a:lnTo>
                  <a:lnTo>
                    <a:pt x="116" y="373"/>
                  </a:lnTo>
                  <a:lnTo>
                    <a:pt x="111" y="366"/>
                  </a:lnTo>
                  <a:lnTo>
                    <a:pt x="109" y="364"/>
                  </a:lnTo>
                  <a:lnTo>
                    <a:pt x="104" y="353"/>
                  </a:lnTo>
                  <a:lnTo>
                    <a:pt x="97" y="336"/>
                  </a:lnTo>
                  <a:lnTo>
                    <a:pt x="90" y="319"/>
                  </a:lnTo>
                  <a:lnTo>
                    <a:pt x="87" y="307"/>
                  </a:lnTo>
                  <a:lnTo>
                    <a:pt x="83" y="303"/>
                  </a:lnTo>
                  <a:lnTo>
                    <a:pt x="78" y="304"/>
                  </a:lnTo>
                  <a:lnTo>
                    <a:pt x="74" y="308"/>
                  </a:lnTo>
                  <a:lnTo>
                    <a:pt x="72" y="318"/>
                  </a:lnTo>
                  <a:lnTo>
                    <a:pt x="75" y="331"/>
                  </a:lnTo>
                  <a:lnTo>
                    <a:pt x="78" y="344"/>
                  </a:lnTo>
                  <a:lnTo>
                    <a:pt x="82" y="355"/>
                  </a:lnTo>
                  <a:lnTo>
                    <a:pt x="86" y="364"/>
                  </a:lnTo>
                  <a:lnTo>
                    <a:pt x="82" y="361"/>
                  </a:lnTo>
                  <a:lnTo>
                    <a:pt x="75" y="355"/>
                  </a:lnTo>
                  <a:lnTo>
                    <a:pt x="67" y="351"/>
                  </a:lnTo>
                  <a:lnTo>
                    <a:pt x="60" y="344"/>
                  </a:lnTo>
                  <a:lnTo>
                    <a:pt x="51" y="339"/>
                  </a:lnTo>
                  <a:lnTo>
                    <a:pt x="45" y="333"/>
                  </a:lnTo>
                  <a:lnTo>
                    <a:pt x="39" y="329"/>
                  </a:lnTo>
                  <a:lnTo>
                    <a:pt x="36" y="325"/>
                  </a:lnTo>
                  <a:lnTo>
                    <a:pt x="32" y="321"/>
                  </a:lnTo>
                  <a:lnTo>
                    <a:pt x="27" y="322"/>
                  </a:lnTo>
                  <a:lnTo>
                    <a:pt x="24" y="326"/>
                  </a:lnTo>
                  <a:lnTo>
                    <a:pt x="24" y="335"/>
                  </a:lnTo>
                  <a:lnTo>
                    <a:pt x="18" y="333"/>
                  </a:lnTo>
                  <a:lnTo>
                    <a:pt x="14" y="335"/>
                  </a:lnTo>
                  <a:lnTo>
                    <a:pt x="13" y="340"/>
                  </a:lnTo>
                  <a:lnTo>
                    <a:pt x="15" y="349"/>
                  </a:lnTo>
                  <a:lnTo>
                    <a:pt x="20" y="353"/>
                  </a:lnTo>
                  <a:lnTo>
                    <a:pt x="24" y="358"/>
                  </a:lnTo>
                  <a:lnTo>
                    <a:pt x="29" y="364"/>
                  </a:lnTo>
                  <a:lnTo>
                    <a:pt x="36" y="369"/>
                  </a:lnTo>
                  <a:lnTo>
                    <a:pt x="42" y="375"/>
                  </a:lnTo>
                  <a:lnTo>
                    <a:pt x="47" y="379"/>
                  </a:lnTo>
                  <a:lnTo>
                    <a:pt x="53" y="383"/>
                  </a:lnTo>
                  <a:lnTo>
                    <a:pt x="57" y="386"/>
                  </a:lnTo>
                  <a:lnTo>
                    <a:pt x="51" y="386"/>
                  </a:lnTo>
                  <a:lnTo>
                    <a:pt x="45" y="384"/>
                  </a:lnTo>
                  <a:lnTo>
                    <a:pt x="38" y="384"/>
                  </a:lnTo>
                  <a:lnTo>
                    <a:pt x="31" y="383"/>
                  </a:lnTo>
                  <a:lnTo>
                    <a:pt x="22" y="382"/>
                  </a:lnTo>
                  <a:lnTo>
                    <a:pt x="15" y="382"/>
                  </a:lnTo>
                  <a:lnTo>
                    <a:pt x="11" y="380"/>
                  </a:lnTo>
                  <a:lnTo>
                    <a:pt x="7" y="380"/>
                  </a:lnTo>
                  <a:lnTo>
                    <a:pt x="3" y="382"/>
                  </a:lnTo>
                  <a:lnTo>
                    <a:pt x="0" y="384"/>
                  </a:lnTo>
                  <a:lnTo>
                    <a:pt x="0" y="389"/>
                  </a:lnTo>
                  <a:lnTo>
                    <a:pt x="4" y="391"/>
                  </a:lnTo>
                  <a:lnTo>
                    <a:pt x="9" y="393"/>
                  </a:lnTo>
                  <a:lnTo>
                    <a:pt x="15" y="395"/>
                  </a:lnTo>
                  <a:lnTo>
                    <a:pt x="24" y="397"/>
                  </a:lnTo>
                  <a:lnTo>
                    <a:pt x="32" y="398"/>
                  </a:lnTo>
                  <a:lnTo>
                    <a:pt x="40" y="400"/>
                  </a:lnTo>
                  <a:lnTo>
                    <a:pt x="47" y="401"/>
                  </a:lnTo>
                  <a:lnTo>
                    <a:pt x="53" y="402"/>
                  </a:lnTo>
                  <a:lnTo>
                    <a:pt x="54" y="402"/>
                  </a:lnTo>
                  <a:lnTo>
                    <a:pt x="61" y="416"/>
                  </a:lnTo>
                  <a:lnTo>
                    <a:pt x="67" y="430"/>
                  </a:lnTo>
                  <a:lnTo>
                    <a:pt x="74" y="441"/>
                  </a:lnTo>
                  <a:lnTo>
                    <a:pt x="85" y="449"/>
                  </a:lnTo>
                  <a:lnTo>
                    <a:pt x="97" y="455"/>
                  </a:lnTo>
                  <a:lnTo>
                    <a:pt x="107" y="458"/>
                  </a:lnTo>
                  <a:lnTo>
                    <a:pt x="111" y="459"/>
                  </a:lnTo>
                  <a:lnTo>
                    <a:pt x="115" y="462"/>
                  </a:lnTo>
                  <a:lnTo>
                    <a:pt x="121" y="474"/>
                  </a:lnTo>
                  <a:lnTo>
                    <a:pt x="130" y="495"/>
                  </a:lnTo>
                  <a:lnTo>
                    <a:pt x="141" y="516"/>
                  </a:lnTo>
                  <a:lnTo>
                    <a:pt x="148" y="529"/>
                  </a:lnTo>
                  <a:lnTo>
                    <a:pt x="155" y="546"/>
                  </a:lnTo>
                  <a:lnTo>
                    <a:pt x="165" y="574"/>
                  </a:lnTo>
                  <a:lnTo>
                    <a:pt x="173" y="603"/>
                  </a:lnTo>
                  <a:lnTo>
                    <a:pt x="179" y="623"/>
                  </a:lnTo>
                  <a:lnTo>
                    <a:pt x="181" y="632"/>
                  </a:lnTo>
                  <a:lnTo>
                    <a:pt x="188" y="641"/>
                  </a:lnTo>
                  <a:lnTo>
                    <a:pt x="198" y="654"/>
                  </a:lnTo>
                  <a:lnTo>
                    <a:pt x="210" y="665"/>
                  </a:lnTo>
                  <a:lnTo>
                    <a:pt x="223" y="675"/>
                  </a:lnTo>
                  <a:lnTo>
                    <a:pt x="237" y="683"/>
                  </a:lnTo>
                  <a:lnTo>
                    <a:pt x="249" y="687"/>
                  </a:lnTo>
                  <a:lnTo>
                    <a:pt x="261" y="686"/>
                  </a:lnTo>
                  <a:lnTo>
                    <a:pt x="273" y="679"/>
                  </a:lnTo>
                  <a:lnTo>
                    <a:pt x="281" y="666"/>
                  </a:lnTo>
                  <a:lnTo>
                    <a:pt x="285" y="657"/>
                  </a:lnTo>
                  <a:lnTo>
                    <a:pt x="286" y="652"/>
                  </a:lnTo>
                  <a:lnTo>
                    <a:pt x="290" y="657"/>
                  </a:lnTo>
                  <a:lnTo>
                    <a:pt x="296" y="662"/>
                  </a:lnTo>
                  <a:lnTo>
                    <a:pt x="303" y="665"/>
                  </a:lnTo>
                  <a:lnTo>
                    <a:pt x="310" y="669"/>
                  </a:lnTo>
                  <a:lnTo>
                    <a:pt x="317" y="670"/>
                  </a:lnTo>
                  <a:lnTo>
                    <a:pt x="324" y="670"/>
                  </a:lnTo>
                  <a:lnTo>
                    <a:pt x="331" y="669"/>
                  </a:lnTo>
                  <a:lnTo>
                    <a:pt x="336" y="665"/>
                  </a:lnTo>
                  <a:lnTo>
                    <a:pt x="347" y="651"/>
                  </a:lnTo>
                  <a:lnTo>
                    <a:pt x="357" y="637"/>
                  </a:lnTo>
                  <a:lnTo>
                    <a:pt x="362" y="625"/>
                  </a:lnTo>
                  <a:lnTo>
                    <a:pt x="365" y="621"/>
                  </a:lnTo>
                  <a:lnTo>
                    <a:pt x="369" y="633"/>
                  </a:lnTo>
                  <a:lnTo>
                    <a:pt x="378" y="647"/>
                  </a:lnTo>
                  <a:lnTo>
                    <a:pt x="387" y="659"/>
                  </a:lnTo>
                  <a:lnTo>
                    <a:pt x="397" y="666"/>
                  </a:lnTo>
                  <a:lnTo>
                    <a:pt x="402" y="669"/>
                  </a:lnTo>
                  <a:lnTo>
                    <a:pt x="409" y="670"/>
                  </a:lnTo>
                  <a:lnTo>
                    <a:pt x="416" y="673"/>
                  </a:lnTo>
                  <a:lnTo>
                    <a:pt x="423" y="677"/>
                  </a:lnTo>
                  <a:lnTo>
                    <a:pt x="431" y="680"/>
                  </a:lnTo>
                  <a:lnTo>
                    <a:pt x="437" y="686"/>
                  </a:lnTo>
                  <a:lnTo>
                    <a:pt x="443" y="690"/>
                  </a:lnTo>
                  <a:lnTo>
                    <a:pt x="445" y="697"/>
                  </a:lnTo>
                  <a:lnTo>
                    <a:pt x="448" y="720"/>
                  </a:lnTo>
                  <a:lnTo>
                    <a:pt x="436" y="731"/>
                  </a:lnTo>
                  <a:lnTo>
                    <a:pt x="423" y="744"/>
                  </a:lnTo>
                  <a:lnTo>
                    <a:pt x="413" y="757"/>
                  </a:lnTo>
                  <a:lnTo>
                    <a:pt x="409" y="771"/>
                  </a:lnTo>
                  <a:lnTo>
                    <a:pt x="408" y="784"/>
                  </a:lnTo>
                  <a:lnTo>
                    <a:pt x="405" y="803"/>
                  </a:lnTo>
                  <a:lnTo>
                    <a:pt x="400" y="828"/>
                  </a:lnTo>
                  <a:lnTo>
                    <a:pt x="391" y="860"/>
                  </a:lnTo>
                  <a:lnTo>
                    <a:pt x="706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470" y="3828"/>
              <a:ext cx="166" cy="108"/>
            </a:xfrm>
            <a:custGeom>
              <a:avLst/>
              <a:gdLst>
                <a:gd name="T0" fmla="*/ 60 w 166"/>
                <a:gd name="T1" fmla="*/ 105 h 108"/>
                <a:gd name="T2" fmla="*/ 69 w 166"/>
                <a:gd name="T3" fmla="*/ 107 h 108"/>
                <a:gd name="T4" fmla="*/ 82 w 166"/>
                <a:gd name="T5" fmla="*/ 108 h 108"/>
                <a:gd name="T6" fmla="*/ 95 w 166"/>
                <a:gd name="T7" fmla="*/ 108 h 108"/>
                <a:gd name="T8" fmla="*/ 109 w 166"/>
                <a:gd name="T9" fmla="*/ 108 h 108"/>
                <a:gd name="T10" fmla="*/ 123 w 166"/>
                <a:gd name="T11" fmla="*/ 108 h 108"/>
                <a:gd name="T12" fmla="*/ 134 w 166"/>
                <a:gd name="T13" fmla="*/ 108 h 108"/>
                <a:gd name="T14" fmla="*/ 144 w 166"/>
                <a:gd name="T15" fmla="*/ 107 h 108"/>
                <a:gd name="T16" fmla="*/ 149 w 166"/>
                <a:gd name="T17" fmla="*/ 107 h 108"/>
                <a:gd name="T18" fmla="*/ 152 w 166"/>
                <a:gd name="T19" fmla="*/ 89 h 108"/>
                <a:gd name="T20" fmla="*/ 156 w 166"/>
                <a:gd name="T21" fmla="*/ 65 h 108"/>
                <a:gd name="T22" fmla="*/ 160 w 166"/>
                <a:gd name="T23" fmla="*/ 42 h 108"/>
                <a:gd name="T24" fmla="*/ 166 w 166"/>
                <a:gd name="T25" fmla="*/ 26 h 108"/>
                <a:gd name="T26" fmla="*/ 155 w 166"/>
                <a:gd name="T27" fmla="*/ 21 h 108"/>
                <a:gd name="T28" fmla="*/ 138 w 166"/>
                <a:gd name="T29" fmla="*/ 17 h 108"/>
                <a:gd name="T30" fmla="*/ 118 w 166"/>
                <a:gd name="T31" fmla="*/ 11 h 108"/>
                <a:gd name="T32" fmla="*/ 95 w 166"/>
                <a:gd name="T33" fmla="*/ 7 h 108"/>
                <a:gd name="T34" fmla="*/ 71 w 166"/>
                <a:gd name="T35" fmla="*/ 3 h 108"/>
                <a:gd name="T36" fmla="*/ 47 w 166"/>
                <a:gd name="T37" fmla="*/ 0 h 108"/>
                <a:gd name="T38" fmla="*/ 24 w 166"/>
                <a:gd name="T39" fmla="*/ 0 h 108"/>
                <a:gd name="T40" fmla="*/ 1 w 166"/>
                <a:gd name="T41" fmla="*/ 2 h 108"/>
                <a:gd name="T42" fmla="*/ 0 w 166"/>
                <a:gd name="T43" fmla="*/ 21 h 108"/>
                <a:gd name="T44" fmla="*/ 0 w 166"/>
                <a:gd name="T45" fmla="*/ 47 h 108"/>
                <a:gd name="T46" fmla="*/ 1 w 166"/>
                <a:gd name="T47" fmla="*/ 71 h 108"/>
                <a:gd name="T48" fmla="*/ 1 w 166"/>
                <a:gd name="T49" fmla="*/ 82 h 108"/>
                <a:gd name="T50" fmla="*/ 8 w 166"/>
                <a:gd name="T51" fmla="*/ 80 h 108"/>
                <a:gd name="T52" fmla="*/ 6 w 166"/>
                <a:gd name="T53" fmla="*/ 79 h 108"/>
                <a:gd name="T54" fmla="*/ 4 w 166"/>
                <a:gd name="T55" fmla="*/ 76 h 108"/>
                <a:gd name="T56" fmla="*/ 4 w 166"/>
                <a:gd name="T57" fmla="*/ 73 h 108"/>
                <a:gd name="T58" fmla="*/ 8 w 166"/>
                <a:gd name="T59" fmla="*/ 72 h 108"/>
                <a:gd name="T60" fmla="*/ 18 w 166"/>
                <a:gd name="T61" fmla="*/ 73 h 108"/>
                <a:gd name="T62" fmla="*/ 26 w 166"/>
                <a:gd name="T63" fmla="*/ 78 h 108"/>
                <a:gd name="T64" fmla="*/ 35 w 166"/>
                <a:gd name="T65" fmla="*/ 84 h 108"/>
                <a:gd name="T66" fmla="*/ 40 w 166"/>
                <a:gd name="T67" fmla="*/ 91 h 108"/>
                <a:gd name="T68" fmla="*/ 46 w 166"/>
                <a:gd name="T69" fmla="*/ 98 h 108"/>
                <a:gd name="T70" fmla="*/ 53 w 166"/>
                <a:gd name="T71" fmla="*/ 102 h 108"/>
                <a:gd name="T72" fmla="*/ 57 w 166"/>
                <a:gd name="T73" fmla="*/ 104 h 108"/>
                <a:gd name="T74" fmla="*/ 60 w 166"/>
                <a:gd name="T75" fmla="*/ 105 h 10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66"/>
                <a:gd name="T115" fmla="*/ 0 h 108"/>
                <a:gd name="T116" fmla="*/ 166 w 166"/>
                <a:gd name="T117" fmla="*/ 108 h 10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66" h="108">
                  <a:moveTo>
                    <a:pt x="60" y="105"/>
                  </a:moveTo>
                  <a:lnTo>
                    <a:pt x="69" y="107"/>
                  </a:lnTo>
                  <a:lnTo>
                    <a:pt x="82" y="108"/>
                  </a:lnTo>
                  <a:lnTo>
                    <a:pt x="95" y="108"/>
                  </a:lnTo>
                  <a:lnTo>
                    <a:pt x="109" y="108"/>
                  </a:lnTo>
                  <a:lnTo>
                    <a:pt x="123" y="108"/>
                  </a:lnTo>
                  <a:lnTo>
                    <a:pt x="134" y="108"/>
                  </a:lnTo>
                  <a:lnTo>
                    <a:pt x="144" y="107"/>
                  </a:lnTo>
                  <a:lnTo>
                    <a:pt x="149" y="107"/>
                  </a:lnTo>
                  <a:lnTo>
                    <a:pt x="152" y="89"/>
                  </a:lnTo>
                  <a:lnTo>
                    <a:pt x="156" y="65"/>
                  </a:lnTo>
                  <a:lnTo>
                    <a:pt x="160" y="42"/>
                  </a:lnTo>
                  <a:lnTo>
                    <a:pt x="166" y="26"/>
                  </a:lnTo>
                  <a:lnTo>
                    <a:pt x="155" y="21"/>
                  </a:lnTo>
                  <a:lnTo>
                    <a:pt x="138" y="17"/>
                  </a:lnTo>
                  <a:lnTo>
                    <a:pt x="118" y="11"/>
                  </a:lnTo>
                  <a:lnTo>
                    <a:pt x="95" y="7"/>
                  </a:lnTo>
                  <a:lnTo>
                    <a:pt x="71" y="3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1" y="2"/>
                  </a:lnTo>
                  <a:lnTo>
                    <a:pt x="0" y="21"/>
                  </a:lnTo>
                  <a:lnTo>
                    <a:pt x="0" y="47"/>
                  </a:lnTo>
                  <a:lnTo>
                    <a:pt x="1" y="71"/>
                  </a:lnTo>
                  <a:lnTo>
                    <a:pt x="1" y="82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4" y="76"/>
                  </a:lnTo>
                  <a:lnTo>
                    <a:pt x="4" y="73"/>
                  </a:lnTo>
                  <a:lnTo>
                    <a:pt x="8" y="72"/>
                  </a:lnTo>
                  <a:lnTo>
                    <a:pt x="18" y="73"/>
                  </a:lnTo>
                  <a:lnTo>
                    <a:pt x="26" y="78"/>
                  </a:lnTo>
                  <a:lnTo>
                    <a:pt x="35" y="84"/>
                  </a:lnTo>
                  <a:lnTo>
                    <a:pt x="40" y="91"/>
                  </a:lnTo>
                  <a:lnTo>
                    <a:pt x="46" y="98"/>
                  </a:lnTo>
                  <a:lnTo>
                    <a:pt x="53" y="102"/>
                  </a:lnTo>
                  <a:lnTo>
                    <a:pt x="57" y="104"/>
                  </a:lnTo>
                  <a:lnTo>
                    <a:pt x="60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19" name="Freeform 25"/>
            <p:cNvSpPr>
              <a:spLocks/>
            </p:cNvSpPr>
            <p:nvPr/>
          </p:nvSpPr>
          <p:spPr bwMode="auto">
            <a:xfrm>
              <a:off x="3467" y="3972"/>
              <a:ext cx="150" cy="108"/>
            </a:xfrm>
            <a:custGeom>
              <a:avLst/>
              <a:gdLst>
                <a:gd name="T0" fmla="*/ 71 w 150"/>
                <a:gd name="T1" fmla="*/ 1 h 108"/>
                <a:gd name="T2" fmla="*/ 79 w 150"/>
                <a:gd name="T3" fmla="*/ 3 h 108"/>
                <a:gd name="T4" fmla="*/ 90 w 150"/>
                <a:gd name="T5" fmla="*/ 5 h 108"/>
                <a:gd name="T6" fmla="*/ 101 w 150"/>
                <a:gd name="T7" fmla="*/ 10 h 108"/>
                <a:gd name="T8" fmla="*/ 114 w 150"/>
                <a:gd name="T9" fmla="*/ 12 h 108"/>
                <a:gd name="T10" fmla="*/ 126 w 150"/>
                <a:gd name="T11" fmla="*/ 16 h 108"/>
                <a:gd name="T12" fmla="*/ 136 w 150"/>
                <a:gd name="T13" fmla="*/ 21 h 108"/>
                <a:gd name="T14" fmla="*/ 144 w 150"/>
                <a:gd name="T15" fmla="*/ 25 h 108"/>
                <a:gd name="T16" fmla="*/ 150 w 150"/>
                <a:gd name="T17" fmla="*/ 27 h 108"/>
                <a:gd name="T18" fmla="*/ 148 w 150"/>
                <a:gd name="T19" fmla="*/ 44 h 108"/>
                <a:gd name="T20" fmla="*/ 148 w 150"/>
                <a:gd name="T21" fmla="*/ 72 h 108"/>
                <a:gd name="T22" fmla="*/ 148 w 150"/>
                <a:gd name="T23" fmla="*/ 97 h 108"/>
                <a:gd name="T24" fmla="*/ 148 w 150"/>
                <a:gd name="T25" fmla="*/ 108 h 108"/>
                <a:gd name="T26" fmla="*/ 130 w 150"/>
                <a:gd name="T27" fmla="*/ 106 h 108"/>
                <a:gd name="T28" fmla="*/ 108 w 150"/>
                <a:gd name="T29" fmla="*/ 105 h 108"/>
                <a:gd name="T30" fmla="*/ 86 w 150"/>
                <a:gd name="T31" fmla="*/ 103 h 108"/>
                <a:gd name="T32" fmla="*/ 63 w 150"/>
                <a:gd name="T33" fmla="*/ 103 h 108"/>
                <a:gd name="T34" fmla="*/ 40 w 150"/>
                <a:gd name="T35" fmla="*/ 102 h 108"/>
                <a:gd name="T36" fmla="*/ 24 w 150"/>
                <a:gd name="T37" fmla="*/ 102 h 108"/>
                <a:gd name="T38" fmla="*/ 11 w 150"/>
                <a:gd name="T39" fmla="*/ 102 h 108"/>
                <a:gd name="T40" fmla="*/ 7 w 150"/>
                <a:gd name="T41" fmla="*/ 102 h 108"/>
                <a:gd name="T42" fmla="*/ 4 w 150"/>
                <a:gd name="T43" fmla="*/ 76 h 108"/>
                <a:gd name="T44" fmla="*/ 2 w 150"/>
                <a:gd name="T45" fmla="*/ 44 h 108"/>
                <a:gd name="T46" fmla="*/ 0 w 150"/>
                <a:gd name="T47" fmla="*/ 19 h 108"/>
                <a:gd name="T48" fmla="*/ 0 w 150"/>
                <a:gd name="T49" fmla="*/ 8 h 108"/>
                <a:gd name="T50" fmla="*/ 9 w 150"/>
                <a:gd name="T51" fmla="*/ 10 h 108"/>
                <a:gd name="T52" fmla="*/ 20 w 150"/>
                <a:gd name="T53" fmla="*/ 8 h 108"/>
                <a:gd name="T54" fmla="*/ 31 w 150"/>
                <a:gd name="T55" fmla="*/ 7 h 108"/>
                <a:gd name="T56" fmla="*/ 39 w 150"/>
                <a:gd name="T57" fmla="*/ 3 h 108"/>
                <a:gd name="T58" fmla="*/ 47 w 150"/>
                <a:gd name="T59" fmla="*/ 0 h 108"/>
                <a:gd name="T60" fmla="*/ 58 w 150"/>
                <a:gd name="T61" fmla="*/ 0 h 108"/>
                <a:gd name="T62" fmla="*/ 67 w 150"/>
                <a:gd name="T63" fmla="*/ 0 h 108"/>
                <a:gd name="T64" fmla="*/ 71 w 150"/>
                <a:gd name="T65" fmla="*/ 1 h 10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"/>
                <a:gd name="T100" fmla="*/ 0 h 108"/>
                <a:gd name="T101" fmla="*/ 150 w 150"/>
                <a:gd name="T102" fmla="*/ 108 h 10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" h="108">
                  <a:moveTo>
                    <a:pt x="71" y="1"/>
                  </a:moveTo>
                  <a:lnTo>
                    <a:pt x="79" y="3"/>
                  </a:lnTo>
                  <a:lnTo>
                    <a:pt x="90" y="5"/>
                  </a:lnTo>
                  <a:lnTo>
                    <a:pt x="101" y="10"/>
                  </a:lnTo>
                  <a:lnTo>
                    <a:pt x="114" y="12"/>
                  </a:lnTo>
                  <a:lnTo>
                    <a:pt x="126" y="16"/>
                  </a:lnTo>
                  <a:lnTo>
                    <a:pt x="136" y="21"/>
                  </a:lnTo>
                  <a:lnTo>
                    <a:pt x="144" y="25"/>
                  </a:lnTo>
                  <a:lnTo>
                    <a:pt x="150" y="27"/>
                  </a:lnTo>
                  <a:lnTo>
                    <a:pt x="148" y="44"/>
                  </a:lnTo>
                  <a:lnTo>
                    <a:pt x="148" y="72"/>
                  </a:lnTo>
                  <a:lnTo>
                    <a:pt x="148" y="97"/>
                  </a:lnTo>
                  <a:lnTo>
                    <a:pt x="148" y="108"/>
                  </a:lnTo>
                  <a:lnTo>
                    <a:pt x="130" y="106"/>
                  </a:lnTo>
                  <a:lnTo>
                    <a:pt x="108" y="105"/>
                  </a:lnTo>
                  <a:lnTo>
                    <a:pt x="86" y="103"/>
                  </a:lnTo>
                  <a:lnTo>
                    <a:pt x="63" y="103"/>
                  </a:lnTo>
                  <a:lnTo>
                    <a:pt x="40" y="102"/>
                  </a:lnTo>
                  <a:lnTo>
                    <a:pt x="24" y="102"/>
                  </a:lnTo>
                  <a:lnTo>
                    <a:pt x="11" y="102"/>
                  </a:lnTo>
                  <a:lnTo>
                    <a:pt x="7" y="102"/>
                  </a:lnTo>
                  <a:lnTo>
                    <a:pt x="4" y="76"/>
                  </a:lnTo>
                  <a:lnTo>
                    <a:pt x="2" y="44"/>
                  </a:lnTo>
                  <a:lnTo>
                    <a:pt x="0" y="19"/>
                  </a:lnTo>
                  <a:lnTo>
                    <a:pt x="0" y="8"/>
                  </a:lnTo>
                  <a:lnTo>
                    <a:pt x="9" y="10"/>
                  </a:lnTo>
                  <a:lnTo>
                    <a:pt x="20" y="8"/>
                  </a:lnTo>
                  <a:lnTo>
                    <a:pt x="31" y="7"/>
                  </a:lnTo>
                  <a:lnTo>
                    <a:pt x="39" y="3"/>
                  </a:lnTo>
                  <a:lnTo>
                    <a:pt x="47" y="0"/>
                  </a:lnTo>
                  <a:lnTo>
                    <a:pt x="58" y="0"/>
                  </a:lnTo>
                  <a:lnTo>
                    <a:pt x="67" y="0"/>
                  </a:lnTo>
                  <a:lnTo>
                    <a:pt x="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auto">
            <a:xfrm>
              <a:off x="3524" y="3928"/>
              <a:ext cx="17" cy="66"/>
            </a:xfrm>
            <a:custGeom>
              <a:avLst/>
              <a:gdLst>
                <a:gd name="T0" fmla="*/ 6 w 17"/>
                <a:gd name="T1" fmla="*/ 5 h 66"/>
                <a:gd name="T2" fmla="*/ 7 w 17"/>
                <a:gd name="T3" fmla="*/ 2 h 66"/>
                <a:gd name="T4" fmla="*/ 11 w 17"/>
                <a:gd name="T5" fmla="*/ 0 h 66"/>
                <a:gd name="T6" fmla="*/ 15 w 17"/>
                <a:gd name="T7" fmla="*/ 1 h 66"/>
                <a:gd name="T8" fmla="*/ 17 w 17"/>
                <a:gd name="T9" fmla="*/ 7 h 66"/>
                <a:gd name="T10" fmla="*/ 15 w 17"/>
                <a:gd name="T11" fmla="*/ 19 h 66"/>
                <a:gd name="T12" fmla="*/ 12 w 17"/>
                <a:gd name="T13" fmla="*/ 36 h 66"/>
                <a:gd name="T14" fmla="*/ 11 w 17"/>
                <a:gd name="T15" fmla="*/ 52 h 66"/>
                <a:gd name="T16" fmla="*/ 10 w 17"/>
                <a:gd name="T17" fmla="*/ 62 h 66"/>
                <a:gd name="T18" fmla="*/ 7 w 17"/>
                <a:gd name="T19" fmla="*/ 65 h 66"/>
                <a:gd name="T20" fmla="*/ 4 w 17"/>
                <a:gd name="T21" fmla="*/ 66 h 66"/>
                <a:gd name="T22" fmla="*/ 1 w 17"/>
                <a:gd name="T23" fmla="*/ 65 h 66"/>
                <a:gd name="T24" fmla="*/ 0 w 17"/>
                <a:gd name="T25" fmla="*/ 59 h 66"/>
                <a:gd name="T26" fmla="*/ 1 w 17"/>
                <a:gd name="T27" fmla="*/ 47 h 66"/>
                <a:gd name="T28" fmla="*/ 4 w 17"/>
                <a:gd name="T29" fmla="*/ 29 h 66"/>
                <a:gd name="T30" fmla="*/ 6 w 17"/>
                <a:gd name="T31" fmla="*/ 12 h 66"/>
                <a:gd name="T32" fmla="*/ 6 w 17"/>
                <a:gd name="T33" fmla="*/ 5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6"/>
                <a:gd name="T53" fmla="*/ 17 w 17"/>
                <a:gd name="T54" fmla="*/ 66 h 6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6">
                  <a:moveTo>
                    <a:pt x="6" y="5"/>
                  </a:moveTo>
                  <a:lnTo>
                    <a:pt x="7" y="2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7" y="7"/>
                  </a:lnTo>
                  <a:lnTo>
                    <a:pt x="15" y="19"/>
                  </a:lnTo>
                  <a:lnTo>
                    <a:pt x="12" y="36"/>
                  </a:lnTo>
                  <a:lnTo>
                    <a:pt x="11" y="52"/>
                  </a:lnTo>
                  <a:lnTo>
                    <a:pt x="10" y="62"/>
                  </a:lnTo>
                  <a:lnTo>
                    <a:pt x="7" y="65"/>
                  </a:lnTo>
                  <a:lnTo>
                    <a:pt x="4" y="66"/>
                  </a:lnTo>
                  <a:lnTo>
                    <a:pt x="1" y="65"/>
                  </a:lnTo>
                  <a:lnTo>
                    <a:pt x="0" y="59"/>
                  </a:lnTo>
                  <a:lnTo>
                    <a:pt x="1" y="47"/>
                  </a:lnTo>
                  <a:lnTo>
                    <a:pt x="4" y="29"/>
                  </a:lnTo>
                  <a:lnTo>
                    <a:pt x="6" y="12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1" name="Freeform 27"/>
            <p:cNvSpPr>
              <a:spLocks/>
            </p:cNvSpPr>
            <p:nvPr/>
          </p:nvSpPr>
          <p:spPr bwMode="auto">
            <a:xfrm>
              <a:off x="3538" y="3928"/>
              <a:ext cx="9" cy="69"/>
            </a:xfrm>
            <a:custGeom>
              <a:avLst/>
              <a:gdLst>
                <a:gd name="T0" fmla="*/ 0 w 9"/>
                <a:gd name="T1" fmla="*/ 4 h 69"/>
                <a:gd name="T2" fmla="*/ 0 w 9"/>
                <a:gd name="T3" fmla="*/ 15 h 69"/>
                <a:gd name="T4" fmla="*/ 0 w 9"/>
                <a:gd name="T5" fmla="*/ 33 h 69"/>
                <a:gd name="T6" fmla="*/ 0 w 9"/>
                <a:gd name="T7" fmla="*/ 51 h 69"/>
                <a:gd name="T8" fmla="*/ 0 w 9"/>
                <a:gd name="T9" fmla="*/ 63 h 69"/>
                <a:gd name="T10" fmla="*/ 1 w 9"/>
                <a:gd name="T11" fmla="*/ 67 h 69"/>
                <a:gd name="T12" fmla="*/ 5 w 9"/>
                <a:gd name="T13" fmla="*/ 69 h 69"/>
                <a:gd name="T14" fmla="*/ 8 w 9"/>
                <a:gd name="T15" fmla="*/ 67 h 69"/>
                <a:gd name="T16" fmla="*/ 9 w 9"/>
                <a:gd name="T17" fmla="*/ 63 h 69"/>
                <a:gd name="T18" fmla="*/ 9 w 9"/>
                <a:gd name="T19" fmla="*/ 51 h 69"/>
                <a:gd name="T20" fmla="*/ 9 w 9"/>
                <a:gd name="T21" fmla="*/ 33 h 69"/>
                <a:gd name="T22" fmla="*/ 9 w 9"/>
                <a:gd name="T23" fmla="*/ 15 h 69"/>
                <a:gd name="T24" fmla="*/ 9 w 9"/>
                <a:gd name="T25" fmla="*/ 5 h 69"/>
                <a:gd name="T26" fmla="*/ 8 w 9"/>
                <a:gd name="T27" fmla="*/ 1 h 69"/>
                <a:gd name="T28" fmla="*/ 5 w 9"/>
                <a:gd name="T29" fmla="*/ 0 h 69"/>
                <a:gd name="T30" fmla="*/ 3 w 9"/>
                <a:gd name="T31" fmla="*/ 0 h 69"/>
                <a:gd name="T32" fmla="*/ 0 w 9"/>
                <a:gd name="T33" fmla="*/ 4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69"/>
                <a:gd name="T53" fmla="*/ 9 w 9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69">
                  <a:moveTo>
                    <a:pt x="0" y="4"/>
                  </a:moveTo>
                  <a:lnTo>
                    <a:pt x="0" y="15"/>
                  </a:lnTo>
                  <a:lnTo>
                    <a:pt x="0" y="33"/>
                  </a:lnTo>
                  <a:lnTo>
                    <a:pt x="0" y="51"/>
                  </a:lnTo>
                  <a:lnTo>
                    <a:pt x="0" y="63"/>
                  </a:lnTo>
                  <a:lnTo>
                    <a:pt x="1" y="67"/>
                  </a:lnTo>
                  <a:lnTo>
                    <a:pt x="5" y="69"/>
                  </a:lnTo>
                  <a:lnTo>
                    <a:pt x="8" y="67"/>
                  </a:lnTo>
                  <a:lnTo>
                    <a:pt x="9" y="63"/>
                  </a:lnTo>
                  <a:lnTo>
                    <a:pt x="9" y="51"/>
                  </a:lnTo>
                  <a:lnTo>
                    <a:pt x="9" y="33"/>
                  </a:lnTo>
                  <a:lnTo>
                    <a:pt x="9" y="15"/>
                  </a:lnTo>
                  <a:lnTo>
                    <a:pt x="9" y="5"/>
                  </a:lnTo>
                  <a:lnTo>
                    <a:pt x="8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/>
          </p:nvSpPr>
          <p:spPr bwMode="auto">
            <a:xfrm>
              <a:off x="2464" y="3490"/>
              <a:ext cx="670" cy="793"/>
            </a:xfrm>
            <a:custGeom>
              <a:avLst/>
              <a:gdLst>
                <a:gd name="T0" fmla="*/ 173 w 670"/>
                <a:gd name="T1" fmla="*/ 721 h 793"/>
                <a:gd name="T2" fmla="*/ 207 w 670"/>
                <a:gd name="T3" fmla="*/ 648 h 793"/>
                <a:gd name="T4" fmla="*/ 207 w 670"/>
                <a:gd name="T5" fmla="*/ 541 h 793"/>
                <a:gd name="T6" fmla="*/ 160 w 670"/>
                <a:gd name="T7" fmla="*/ 541 h 793"/>
                <a:gd name="T8" fmla="*/ 90 w 670"/>
                <a:gd name="T9" fmla="*/ 572 h 793"/>
                <a:gd name="T10" fmla="*/ 54 w 670"/>
                <a:gd name="T11" fmla="*/ 592 h 793"/>
                <a:gd name="T12" fmla="*/ 17 w 670"/>
                <a:gd name="T13" fmla="*/ 594 h 793"/>
                <a:gd name="T14" fmla="*/ 1 w 670"/>
                <a:gd name="T15" fmla="*/ 538 h 793"/>
                <a:gd name="T16" fmla="*/ 29 w 670"/>
                <a:gd name="T17" fmla="*/ 496 h 793"/>
                <a:gd name="T18" fmla="*/ 65 w 670"/>
                <a:gd name="T19" fmla="*/ 465 h 793"/>
                <a:gd name="T20" fmla="*/ 108 w 670"/>
                <a:gd name="T21" fmla="*/ 418 h 793"/>
                <a:gd name="T22" fmla="*/ 134 w 670"/>
                <a:gd name="T23" fmla="*/ 387 h 793"/>
                <a:gd name="T24" fmla="*/ 173 w 670"/>
                <a:gd name="T25" fmla="*/ 330 h 793"/>
                <a:gd name="T26" fmla="*/ 207 w 670"/>
                <a:gd name="T27" fmla="*/ 291 h 793"/>
                <a:gd name="T28" fmla="*/ 239 w 670"/>
                <a:gd name="T29" fmla="*/ 287 h 793"/>
                <a:gd name="T30" fmla="*/ 267 w 670"/>
                <a:gd name="T31" fmla="*/ 269 h 793"/>
                <a:gd name="T32" fmla="*/ 286 w 670"/>
                <a:gd name="T33" fmla="*/ 269 h 793"/>
                <a:gd name="T34" fmla="*/ 290 w 670"/>
                <a:gd name="T35" fmla="*/ 232 h 793"/>
                <a:gd name="T36" fmla="*/ 261 w 670"/>
                <a:gd name="T37" fmla="*/ 174 h 793"/>
                <a:gd name="T38" fmla="*/ 253 w 670"/>
                <a:gd name="T39" fmla="*/ 99 h 793"/>
                <a:gd name="T40" fmla="*/ 271 w 670"/>
                <a:gd name="T41" fmla="*/ 40 h 793"/>
                <a:gd name="T42" fmla="*/ 304 w 670"/>
                <a:gd name="T43" fmla="*/ 16 h 793"/>
                <a:gd name="T44" fmla="*/ 341 w 670"/>
                <a:gd name="T45" fmla="*/ 18 h 793"/>
                <a:gd name="T46" fmla="*/ 357 w 670"/>
                <a:gd name="T47" fmla="*/ 18 h 793"/>
                <a:gd name="T48" fmla="*/ 379 w 670"/>
                <a:gd name="T49" fmla="*/ 5 h 793"/>
                <a:gd name="T50" fmla="*/ 430 w 670"/>
                <a:gd name="T51" fmla="*/ 1 h 793"/>
                <a:gd name="T52" fmla="*/ 456 w 670"/>
                <a:gd name="T53" fmla="*/ 22 h 793"/>
                <a:gd name="T54" fmla="*/ 464 w 670"/>
                <a:gd name="T55" fmla="*/ 16 h 793"/>
                <a:gd name="T56" fmla="*/ 473 w 670"/>
                <a:gd name="T57" fmla="*/ 76 h 793"/>
                <a:gd name="T58" fmla="*/ 466 w 670"/>
                <a:gd name="T59" fmla="*/ 118 h 793"/>
                <a:gd name="T60" fmla="*/ 463 w 670"/>
                <a:gd name="T61" fmla="*/ 149 h 793"/>
                <a:gd name="T62" fmla="*/ 466 w 670"/>
                <a:gd name="T63" fmla="*/ 171 h 793"/>
                <a:gd name="T64" fmla="*/ 455 w 670"/>
                <a:gd name="T65" fmla="*/ 185 h 793"/>
                <a:gd name="T66" fmla="*/ 445 w 670"/>
                <a:gd name="T67" fmla="*/ 201 h 793"/>
                <a:gd name="T68" fmla="*/ 428 w 670"/>
                <a:gd name="T69" fmla="*/ 237 h 793"/>
                <a:gd name="T70" fmla="*/ 398 w 670"/>
                <a:gd name="T71" fmla="*/ 251 h 793"/>
                <a:gd name="T72" fmla="*/ 410 w 670"/>
                <a:gd name="T73" fmla="*/ 277 h 793"/>
                <a:gd name="T74" fmla="*/ 420 w 670"/>
                <a:gd name="T75" fmla="*/ 293 h 793"/>
                <a:gd name="T76" fmla="*/ 448 w 670"/>
                <a:gd name="T77" fmla="*/ 305 h 793"/>
                <a:gd name="T78" fmla="*/ 485 w 670"/>
                <a:gd name="T79" fmla="*/ 335 h 793"/>
                <a:gd name="T80" fmla="*/ 510 w 670"/>
                <a:gd name="T81" fmla="*/ 364 h 793"/>
                <a:gd name="T82" fmla="*/ 549 w 670"/>
                <a:gd name="T83" fmla="*/ 389 h 793"/>
                <a:gd name="T84" fmla="*/ 594 w 670"/>
                <a:gd name="T85" fmla="*/ 416 h 793"/>
                <a:gd name="T86" fmla="*/ 651 w 670"/>
                <a:gd name="T87" fmla="*/ 440 h 793"/>
                <a:gd name="T88" fmla="*/ 661 w 670"/>
                <a:gd name="T89" fmla="*/ 525 h 793"/>
                <a:gd name="T90" fmla="*/ 626 w 670"/>
                <a:gd name="T91" fmla="*/ 548 h 793"/>
                <a:gd name="T92" fmla="*/ 590 w 670"/>
                <a:gd name="T93" fmla="*/ 544 h 793"/>
                <a:gd name="T94" fmla="*/ 547 w 670"/>
                <a:gd name="T95" fmla="*/ 527 h 793"/>
                <a:gd name="T96" fmla="*/ 489 w 670"/>
                <a:gd name="T97" fmla="*/ 501 h 793"/>
                <a:gd name="T98" fmla="*/ 453 w 670"/>
                <a:gd name="T99" fmla="*/ 577 h 793"/>
                <a:gd name="T100" fmla="*/ 473 w 670"/>
                <a:gd name="T101" fmla="*/ 748 h 79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0"/>
                <a:gd name="T154" fmla="*/ 0 h 793"/>
                <a:gd name="T155" fmla="*/ 670 w 670"/>
                <a:gd name="T156" fmla="*/ 793 h 79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0" h="793">
                  <a:moveTo>
                    <a:pt x="155" y="793"/>
                  </a:moveTo>
                  <a:lnTo>
                    <a:pt x="158" y="766"/>
                  </a:lnTo>
                  <a:lnTo>
                    <a:pt x="163" y="743"/>
                  </a:lnTo>
                  <a:lnTo>
                    <a:pt x="173" y="721"/>
                  </a:lnTo>
                  <a:lnTo>
                    <a:pt x="182" y="702"/>
                  </a:lnTo>
                  <a:lnTo>
                    <a:pt x="192" y="682"/>
                  </a:lnTo>
                  <a:lnTo>
                    <a:pt x="200" y="664"/>
                  </a:lnTo>
                  <a:lnTo>
                    <a:pt x="207" y="648"/>
                  </a:lnTo>
                  <a:lnTo>
                    <a:pt x="209" y="631"/>
                  </a:lnTo>
                  <a:lnTo>
                    <a:pt x="209" y="608"/>
                  </a:lnTo>
                  <a:lnTo>
                    <a:pt x="209" y="574"/>
                  </a:lnTo>
                  <a:lnTo>
                    <a:pt x="207" y="541"/>
                  </a:lnTo>
                  <a:lnTo>
                    <a:pt x="202" y="512"/>
                  </a:lnTo>
                  <a:lnTo>
                    <a:pt x="192" y="522"/>
                  </a:lnTo>
                  <a:lnTo>
                    <a:pt x="178" y="532"/>
                  </a:lnTo>
                  <a:lnTo>
                    <a:pt x="160" y="541"/>
                  </a:lnTo>
                  <a:lnTo>
                    <a:pt x="141" y="550"/>
                  </a:lnTo>
                  <a:lnTo>
                    <a:pt x="122" y="558"/>
                  </a:lnTo>
                  <a:lnTo>
                    <a:pt x="104" y="566"/>
                  </a:lnTo>
                  <a:lnTo>
                    <a:pt x="90" y="572"/>
                  </a:lnTo>
                  <a:lnTo>
                    <a:pt x="80" y="577"/>
                  </a:lnTo>
                  <a:lnTo>
                    <a:pt x="72" y="581"/>
                  </a:lnTo>
                  <a:lnTo>
                    <a:pt x="64" y="587"/>
                  </a:lnTo>
                  <a:lnTo>
                    <a:pt x="54" y="592"/>
                  </a:lnTo>
                  <a:lnTo>
                    <a:pt x="44" y="597"/>
                  </a:lnTo>
                  <a:lnTo>
                    <a:pt x="35" y="598"/>
                  </a:lnTo>
                  <a:lnTo>
                    <a:pt x="25" y="598"/>
                  </a:lnTo>
                  <a:lnTo>
                    <a:pt x="17" y="594"/>
                  </a:lnTo>
                  <a:lnTo>
                    <a:pt x="10" y="585"/>
                  </a:lnTo>
                  <a:lnTo>
                    <a:pt x="1" y="569"/>
                  </a:lnTo>
                  <a:lnTo>
                    <a:pt x="0" y="552"/>
                  </a:lnTo>
                  <a:lnTo>
                    <a:pt x="1" y="538"/>
                  </a:lnTo>
                  <a:lnTo>
                    <a:pt x="7" y="525"/>
                  </a:lnTo>
                  <a:lnTo>
                    <a:pt x="14" y="512"/>
                  </a:lnTo>
                  <a:lnTo>
                    <a:pt x="22" y="504"/>
                  </a:lnTo>
                  <a:lnTo>
                    <a:pt x="29" y="496"/>
                  </a:lnTo>
                  <a:lnTo>
                    <a:pt x="36" y="492"/>
                  </a:lnTo>
                  <a:lnTo>
                    <a:pt x="43" y="486"/>
                  </a:lnTo>
                  <a:lnTo>
                    <a:pt x="53" y="476"/>
                  </a:lnTo>
                  <a:lnTo>
                    <a:pt x="65" y="465"/>
                  </a:lnTo>
                  <a:lnTo>
                    <a:pt x="77" y="451"/>
                  </a:lnTo>
                  <a:lnTo>
                    <a:pt x="88" y="439"/>
                  </a:lnTo>
                  <a:lnTo>
                    <a:pt x="100" y="427"/>
                  </a:lnTo>
                  <a:lnTo>
                    <a:pt x="108" y="418"/>
                  </a:lnTo>
                  <a:lnTo>
                    <a:pt x="113" y="413"/>
                  </a:lnTo>
                  <a:lnTo>
                    <a:pt x="117" y="407"/>
                  </a:lnTo>
                  <a:lnTo>
                    <a:pt x="124" y="399"/>
                  </a:lnTo>
                  <a:lnTo>
                    <a:pt x="134" y="387"/>
                  </a:lnTo>
                  <a:lnTo>
                    <a:pt x="144" y="373"/>
                  </a:lnTo>
                  <a:lnTo>
                    <a:pt x="155" y="359"/>
                  </a:lnTo>
                  <a:lnTo>
                    <a:pt x="164" y="344"/>
                  </a:lnTo>
                  <a:lnTo>
                    <a:pt x="173" y="330"/>
                  </a:lnTo>
                  <a:lnTo>
                    <a:pt x="180" y="319"/>
                  </a:lnTo>
                  <a:lnTo>
                    <a:pt x="191" y="302"/>
                  </a:lnTo>
                  <a:lnTo>
                    <a:pt x="199" y="294"/>
                  </a:lnTo>
                  <a:lnTo>
                    <a:pt x="207" y="291"/>
                  </a:lnTo>
                  <a:lnTo>
                    <a:pt x="220" y="293"/>
                  </a:lnTo>
                  <a:lnTo>
                    <a:pt x="227" y="293"/>
                  </a:lnTo>
                  <a:lnTo>
                    <a:pt x="232" y="290"/>
                  </a:lnTo>
                  <a:lnTo>
                    <a:pt x="239" y="287"/>
                  </a:lnTo>
                  <a:lnTo>
                    <a:pt x="246" y="283"/>
                  </a:lnTo>
                  <a:lnTo>
                    <a:pt x="252" y="279"/>
                  </a:lnTo>
                  <a:lnTo>
                    <a:pt x="258" y="275"/>
                  </a:lnTo>
                  <a:lnTo>
                    <a:pt x="267" y="269"/>
                  </a:lnTo>
                  <a:lnTo>
                    <a:pt x="275" y="265"/>
                  </a:lnTo>
                  <a:lnTo>
                    <a:pt x="278" y="262"/>
                  </a:lnTo>
                  <a:lnTo>
                    <a:pt x="282" y="265"/>
                  </a:lnTo>
                  <a:lnTo>
                    <a:pt x="286" y="269"/>
                  </a:lnTo>
                  <a:lnTo>
                    <a:pt x="290" y="269"/>
                  </a:lnTo>
                  <a:lnTo>
                    <a:pt x="292" y="262"/>
                  </a:lnTo>
                  <a:lnTo>
                    <a:pt x="292" y="247"/>
                  </a:lnTo>
                  <a:lnTo>
                    <a:pt x="290" y="232"/>
                  </a:lnTo>
                  <a:lnTo>
                    <a:pt x="289" y="219"/>
                  </a:lnTo>
                  <a:lnTo>
                    <a:pt x="275" y="210"/>
                  </a:lnTo>
                  <a:lnTo>
                    <a:pt x="265" y="192"/>
                  </a:lnTo>
                  <a:lnTo>
                    <a:pt x="261" y="174"/>
                  </a:lnTo>
                  <a:lnTo>
                    <a:pt x="265" y="160"/>
                  </a:lnTo>
                  <a:lnTo>
                    <a:pt x="250" y="142"/>
                  </a:lnTo>
                  <a:lnTo>
                    <a:pt x="247" y="120"/>
                  </a:lnTo>
                  <a:lnTo>
                    <a:pt x="253" y="99"/>
                  </a:lnTo>
                  <a:lnTo>
                    <a:pt x="267" y="87"/>
                  </a:lnTo>
                  <a:lnTo>
                    <a:pt x="263" y="73"/>
                  </a:lnTo>
                  <a:lnTo>
                    <a:pt x="265" y="56"/>
                  </a:lnTo>
                  <a:lnTo>
                    <a:pt x="271" y="40"/>
                  </a:lnTo>
                  <a:lnTo>
                    <a:pt x="281" y="27"/>
                  </a:lnTo>
                  <a:lnTo>
                    <a:pt x="287" y="22"/>
                  </a:lnTo>
                  <a:lnTo>
                    <a:pt x="296" y="19"/>
                  </a:lnTo>
                  <a:lnTo>
                    <a:pt x="304" y="16"/>
                  </a:lnTo>
                  <a:lnTo>
                    <a:pt x="315" y="15"/>
                  </a:lnTo>
                  <a:lnTo>
                    <a:pt x="325" y="15"/>
                  </a:lnTo>
                  <a:lnTo>
                    <a:pt x="333" y="16"/>
                  </a:lnTo>
                  <a:lnTo>
                    <a:pt x="341" y="18"/>
                  </a:lnTo>
                  <a:lnTo>
                    <a:pt x="348" y="19"/>
                  </a:lnTo>
                  <a:lnTo>
                    <a:pt x="352" y="20"/>
                  </a:lnTo>
                  <a:lnTo>
                    <a:pt x="354" y="20"/>
                  </a:lnTo>
                  <a:lnTo>
                    <a:pt x="357" y="18"/>
                  </a:lnTo>
                  <a:lnTo>
                    <a:pt x="358" y="16"/>
                  </a:lnTo>
                  <a:lnTo>
                    <a:pt x="362" y="12"/>
                  </a:lnTo>
                  <a:lnTo>
                    <a:pt x="368" y="9"/>
                  </a:lnTo>
                  <a:lnTo>
                    <a:pt x="379" y="5"/>
                  </a:lnTo>
                  <a:lnTo>
                    <a:pt x="394" y="1"/>
                  </a:lnTo>
                  <a:lnTo>
                    <a:pt x="408" y="0"/>
                  </a:lnTo>
                  <a:lnTo>
                    <a:pt x="420" y="0"/>
                  </a:lnTo>
                  <a:lnTo>
                    <a:pt x="430" y="1"/>
                  </a:lnTo>
                  <a:lnTo>
                    <a:pt x="439" y="4"/>
                  </a:lnTo>
                  <a:lnTo>
                    <a:pt x="446" y="9"/>
                  </a:lnTo>
                  <a:lnTo>
                    <a:pt x="452" y="15"/>
                  </a:lnTo>
                  <a:lnTo>
                    <a:pt x="456" y="22"/>
                  </a:lnTo>
                  <a:lnTo>
                    <a:pt x="460" y="29"/>
                  </a:lnTo>
                  <a:lnTo>
                    <a:pt x="462" y="27"/>
                  </a:lnTo>
                  <a:lnTo>
                    <a:pt x="463" y="22"/>
                  </a:lnTo>
                  <a:lnTo>
                    <a:pt x="464" y="16"/>
                  </a:lnTo>
                  <a:lnTo>
                    <a:pt x="464" y="11"/>
                  </a:lnTo>
                  <a:lnTo>
                    <a:pt x="475" y="30"/>
                  </a:lnTo>
                  <a:lnTo>
                    <a:pt x="477" y="54"/>
                  </a:lnTo>
                  <a:lnTo>
                    <a:pt x="473" y="76"/>
                  </a:lnTo>
                  <a:lnTo>
                    <a:pt x="464" y="88"/>
                  </a:lnTo>
                  <a:lnTo>
                    <a:pt x="464" y="94"/>
                  </a:lnTo>
                  <a:lnTo>
                    <a:pt x="466" y="105"/>
                  </a:lnTo>
                  <a:lnTo>
                    <a:pt x="466" y="118"/>
                  </a:lnTo>
                  <a:lnTo>
                    <a:pt x="464" y="125"/>
                  </a:lnTo>
                  <a:lnTo>
                    <a:pt x="462" y="131"/>
                  </a:lnTo>
                  <a:lnTo>
                    <a:pt x="462" y="141"/>
                  </a:lnTo>
                  <a:lnTo>
                    <a:pt x="463" y="149"/>
                  </a:lnTo>
                  <a:lnTo>
                    <a:pt x="469" y="156"/>
                  </a:lnTo>
                  <a:lnTo>
                    <a:pt x="473" y="161"/>
                  </a:lnTo>
                  <a:lnTo>
                    <a:pt x="471" y="165"/>
                  </a:lnTo>
                  <a:lnTo>
                    <a:pt x="466" y="171"/>
                  </a:lnTo>
                  <a:lnTo>
                    <a:pt x="460" y="172"/>
                  </a:lnTo>
                  <a:lnTo>
                    <a:pt x="456" y="174"/>
                  </a:lnTo>
                  <a:lnTo>
                    <a:pt x="455" y="179"/>
                  </a:lnTo>
                  <a:lnTo>
                    <a:pt x="455" y="185"/>
                  </a:lnTo>
                  <a:lnTo>
                    <a:pt x="455" y="190"/>
                  </a:lnTo>
                  <a:lnTo>
                    <a:pt x="453" y="194"/>
                  </a:lnTo>
                  <a:lnTo>
                    <a:pt x="449" y="199"/>
                  </a:lnTo>
                  <a:lnTo>
                    <a:pt x="445" y="201"/>
                  </a:lnTo>
                  <a:lnTo>
                    <a:pt x="444" y="208"/>
                  </a:lnTo>
                  <a:lnTo>
                    <a:pt x="444" y="218"/>
                  </a:lnTo>
                  <a:lnTo>
                    <a:pt x="438" y="230"/>
                  </a:lnTo>
                  <a:lnTo>
                    <a:pt x="428" y="237"/>
                  </a:lnTo>
                  <a:lnTo>
                    <a:pt x="413" y="237"/>
                  </a:lnTo>
                  <a:lnTo>
                    <a:pt x="405" y="237"/>
                  </a:lnTo>
                  <a:lnTo>
                    <a:pt x="401" y="243"/>
                  </a:lnTo>
                  <a:lnTo>
                    <a:pt x="398" y="251"/>
                  </a:lnTo>
                  <a:lnTo>
                    <a:pt x="397" y="261"/>
                  </a:lnTo>
                  <a:lnTo>
                    <a:pt x="405" y="265"/>
                  </a:lnTo>
                  <a:lnTo>
                    <a:pt x="409" y="270"/>
                  </a:lnTo>
                  <a:lnTo>
                    <a:pt x="410" y="277"/>
                  </a:lnTo>
                  <a:lnTo>
                    <a:pt x="410" y="283"/>
                  </a:lnTo>
                  <a:lnTo>
                    <a:pt x="412" y="286"/>
                  </a:lnTo>
                  <a:lnTo>
                    <a:pt x="416" y="288"/>
                  </a:lnTo>
                  <a:lnTo>
                    <a:pt x="420" y="293"/>
                  </a:lnTo>
                  <a:lnTo>
                    <a:pt x="426" y="297"/>
                  </a:lnTo>
                  <a:lnTo>
                    <a:pt x="433" y="299"/>
                  </a:lnTo>
                  <a:lnTo>
                    <a:pt x="439" y="302"/>
                  </a:lnTo>
                  <a:lnTo>
                    <a:pt x="448" y="305"/>
                  </a:lnTo>
                  <a:lnTo>
                    <a:pt x="456" y="306"/>
                  </a:lnTo>
                  <a:lnTo>
                    <a:pt x="470" y="312"/>
                  </a:lnTo>
                  <a:lnTo>
                    <a:pt x="480" y="323"/>
                  </a:lnTo>
                  <a:lnTo>
                    <a:pt x="485" y="335"/>
                  </a:lnTo>
                  <a:lnTo>
                    <a:pt x="491" y="346"/>
                  </a:lnTo>
                  <a:lnTo>
                    <a:pt x="495" y="352"/>
                  </a:lnTo>
                  <a:lnTo>
                    <a:pt x="500" y="357"/>
                  </a:lnTo>
                  <a:lnTo>
                    <a:pt x="510" y="364"/>
                  </a:lnTo>
                  <a:lnTo>
                    <a:pt x="520" y="370"/>
                  </a:lnTo>
                  <a:lnTo>
                    <a:pt x="529" y="377"/>
                  </a:lnTo>
                  <a:lnTo>
                    <a:pt x="540" y="382"/>
                  </a:lnTo>
                  <a:lnTo>
                    <a:pt x="549" y="389"/>
                  </a:lnTo>
                  <a:lnTo>
                    <a:pt x="557" y="395"/>
                  </a:lnTo>
                  <a:lnTo>
                    <a:pt x="567" y="400"/>
                  </a:lnTo>
                  <a:lnTo>
                    <a:pt x="579" y="409"/>
                  </a:lnTo>
                  <a:lnTo>
                    <a:pt x="594" y="416"/>
                  </a:lnTo>
                  <a:lnTo>
                    <a:pt x="609" y="422"/>
                  </a:lnTo>
                  <a:lnTo>
                    <a:pt x="625" y="429"/>
                  </a:lnTo>
                  <a:lnTo>
                    <a:pt x="640" y="436"/>
                  </a:lnTo>
                  <a:lnTo>
                    <a:pt x="651" y="440"/>
                  </a:lnTo>
                  <a:lnTo>
                    <a:pt x="659" y="445"/>
                  </a:lnTo>
                  <a:lnTo>
                    <a:pt x="670" y="462"/>
                  </a:lnTo>
                  <a:lnTo>
                    <a:pt x="669" y="494"/>
                  </a:lnTo>
                  <a:lnTo>
                    <a:pt x="661" y="525"/>
                  </a:lnTo>
                  <a:lnTo>
                    <a:pt x="648" y="541"/>
                  </a:lnTo>
                  <a:lnTo>
                    <a:pt x="641" y="544"/>
                  </a:lnTo>
                  <a:lnTo>
                    <a:pt x="634" y="547"/>
                  </a:lnTo>
                  <a:lnTo>
                    <a:pt x="626" y="548"/>
                  </a:lnTo>
                  <a:lnTo>
                    <a:pt x="618" y="548"/>
                  </a:lnTo>
                  <a:lnTo>
                    <a:pt x="608" y="547"/>
                  </a:lnTo>
                  <a:lnTo>
                    <a:pt x="600" y="547"/>
                  </a:lnTo>
                  <a:lnTo>
                    <a:pt x="590" y="544"/>
                  </a:lnTo>
                  <a:lnTo>
                    <a:pt x="582" y="541"/>
                  </a:lnTo>
                  <a:lnTo>
                    <a:pt x="572" y="537"/>
                  </a:lnTo>
                  <a:lnTo>
                    <a:pt x="560" y="533"/>
                  </a:lnTo>
                  <a:lnTo>
                    <a:pt x="547" y="527"/>
                  </a:lnTo>
                  <a:lnTo>
                    <a:pt x="532" y="521"/>
                  </a:lnTo>
                  <a:lnTo>
                    <a:pt x="517" y="515"/>
                  </a:lnTo>
                  <a:lnTo>
                    <a:pt x="503" y="508"/>
                  </a:lnTo>
                  <a:lnTo>
                    <a:pt x="489" y="501"/>
                  </a:lnTo>
                  <a:lnTo>
                    <a:pt x="478" y="493"/>
                  </a:lnTo>
                  <a:lnTo>
                    <a:pt x="470" y="512"/>
                  </a:lnTo>
                  <a:lnTo>
                    <a:pt x="460" y="544"/>
                  </a:lnTo>
                  <a:lnTo>
                    <a:pt x="453" y="577"/>
                  </a:lnTo>
                  <a:lnTo>
                    <a:pt x="451" y="598"/>
                  </a:lnTo>
                  <a:lnTo>
                    <a:pt x="460" y="634"/>
                  </a:lnTo>
                  <a:lnTo>
                    <a:pt x="467" y="689"/>
                  </a:lnTo>
                  <a:lnTo>
                    <a:pt x="473" y="748"/>
                  </a:lnTo>
                  <a:lnTo>
                    <a:pt x="475" y="793"/>
                  </a:lnTo>
                  <a:lnTo>
                    <a:pt x="155" y="7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/>
          </p:nvSpPr>
          <p:spPr bwMode="auto">
            <a:xfrm>
              <a:off x="2453" y="3696"/>
              <a:ext cx="745" cy="567"/>
            </a:xfrm>
            <a:custGeom>
              <a:avLst/>
              <a:gdLst>
                <a:gd name="T0" fmla="*/ 12 w 745"/>
                <a:gd name="T1" fmla="*/ 91 h 567"/>
                <a:gd name="T2" fmla="*/ 46 w 745"/>
                <a:gd name="T3" fmla="*/ 165 h 567"/>
                <a:gd name="T4" fmla="*/ 77 w 745"/>
                <a:gd name="T5" fmla="*/ 263 h 567"/>
                <a:gd name="T6" fmla="*/ 101 w 745"/>
                <a:gd name="T7" fmla="*/ 374 h 567"/>
                <a:gd name="T8" fmla="*/ 122 w 745"/>
                <a:gd name="T9" fmla="*/ 436 h 567"/>
                <a:gd name="T10" fmla="*/ 156 w 745"/>
                <a:gd name="T11" fmla="*/ 450 h 567"/>
                <a:gd name="T12" fmla="*/ 196 w 745"/>
                <a:gd name="T13" fmla="*/ 466 h 567"/>
                <a:gd name="T14" fmla="*/ 238 w 745"/>
                <a:gd name="T15" fmla="*/ 486 h 567"/>
                <a:gd name="T16" fmla="*/ 278 w 745"/>
                <a:gd name="T17" fmla="*/ 507 h 567"/>
                <a:gd name="T18" fmla="*/ 315 w 745"/>
                <a:gd name="T19" fmla="*/ 526 h 567"/>
                <a:gd name="T20" fmla="*/ 345 w 745"/>
                <a:gd name="T21" fmla="*/ 545 h 567"/>
                <a:gd name="T22" fmla="*/ 366 w 745"/>
                <a:gd name="T23" fmla="*/ 560 h 567"/>
                <a:gd name="T24" fmla="*/ 379 w 745"/>
                <a:gd name="T25" fmla="*/ 560 h 567"/>
                <a:gd name="T26" fmla="*/ 401 w 745"/>
                <a:gd name="T27" fmla="*/ 541 h 567"/>
                <a:gd name="T28" fmla="*/ 430 w 745"/>
                <a:gd name="T29" fmla="*/ 519 h 567"/>
                <a:gd name="T30" fmla="*/ 466 w 745"/>
                <a:gd name="T31" fmla="*/ 496 h 567"/>
                <a:gd name="T32" fmla="*/ 504 w 745"/>
                <a:gd name="T33" fmla="*/ 472 h 567"/>
                <a:gd name="T34" fmla="*/ 540 w 745"/>
                <a:gd name="T35" fmla="*/ 450 h 567"/>
                <a:gd name="T36" fmla="*/ 573 w 745"/>
                <a:gd name="T37" fmla="*/ 432 h 567"/>
                <a:gd name="T38" fmla="*/ 598 w 745"/>
                <a:gd name="T39" fmla="*/ 420 h 567"/>
                <a:gd name="T40" fmla="*/ 609 w 745"/>
                <a:gd name="T41" fmla="*/ 381 h 567"/>
                <a:gd name="T42" fmla="*/ 632 w 745"/>
                <a:gd name="T43" fmla="*/ 269 h 567"/>
                <a:gd name="T44" fmla="*/ 669 w 745"/>
                <a:gd name="T45" fmla="*/ 138 h 567"/>
                <a:gd name="T46" fmla="*/ 717 w 745"/>
                <a:gd name="T47" fmla="*/ 31 h 567"/>
                <a:gd name="T48" fmla="*/ 734 w 745"/>
                <a:gd name="T49" fmla="*/ 0 h 567"/>
                <a:gd name="T50" fmla="*/ 705 w 745"/>
                <a:gd name="T51" fmla="*/ 1 h 567"/>
                <a:gd name="T52" fmla="*/ 667 w 745"/>
                <a:gd name="T53" fmla="*/ 6 h 567"/>
                <a:gd name="T54" fmla="*/ 625 w 745"/>
                <a:gd name="T55" fmla="*/ 19 h 567"/>
                <a:gd name="T56" fmla="*/ 576 w 745"/>
                <a:gd name="T57" fmla="*/ 37 h 567"/>
                <a:gd name="T58" fmla="*/ 527 w 745"/>
                <a:gd name="T59" fmla="*/ 62 h 567"/>
                <a:gd name="T60" fmla="*/ 474 w 745"/>
                <a:gd name="T61" fmla="*/ 96 h 567"/>
                <a:gd name="T62" fmla="*/ 424 w 745"/>
                <a:gd name="T63" fmla="*/ 139 h 567"/>
                <a:gd name="T64" fmla="*/ 376 w 745"/>
                <a:gd name="T65" fmla="*/ 153 h 567"/>
                <a:gd name="T66" fmla="*/ 322 w 745"/>
                <a:gd name="T67" fmla="*/ 131 h 567"/>
                <a:gd name="T68" fmla="*/ 261 w 745"/>
                <a:gd name="T69" fmla="*/ 111 h 567"/>
                <a:gd name="T70" fmla="*/ 199 w 745"/>
                <a:gd name="T71" fmla="*/ 96 h 567"/>
                <a:gd name="T72" fmla="*/ 137 w 745"/>
                <a:gd name="T73" fmla="*/ 84 h 567"/>
                <a:gd name="T74" fmla="*/ 83 w 745"/>
                <a:gd name="T75" fmla="*/ 76 h 567"/>
                <a:gd name="T76" fmla="*/ 37 w 745"/>
                <a:gd name="T77" fmla="*/ 69 h 567"/>
                <a:gd name="T78" fmla="*/ 8 w 745"/>
                <a:gd name="T79" fmla="*/ 66 h 56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5"/>
                <a:gd name="T121" fmla="*/ 0 h 567"/>
                <a:gd name="T122" fmla="*/ 745 w 745"/>
                <a:gd name="T123" fmla="*/ 567 h 56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5" h="567">
                  <a:moveTo>
                    <a:pt x="0" y="64"/>
                  </a:moveTo>
                  <a:lnTo>
                    <a:pt x="12" y="91"/>
                  </a:lnTo>
                  <a:lnTo>
                    <a:pt x="28" y="125"/>
                  </a:lnTo>
                  <a:lnTo>
                    <a:pt x="46" y="165"/>
                  </a:lnTo>
                  <a:lnTo>
                    <a:pt x="62" y="212"/>
                  </a:lnTo>
                  <a:lnTo>
                    <a:pt x="77" y="263"/>
                  </a:lnTo>
                  <a:lnTo>
                    <a:pt x="91" y="317"/>
                  </a:lnTo>
                  <a:lnTo>
                    <a:pt x="101" y="374"/>
                  </a:lnTo>
                  <a:lnTo>
                    <a:pt x="106" y="432"/>
                  </a:lnTo>
                  <a:lnTo>
                    <a:pt x="122" y="436"/>
                  </a:lnTo>
                  <a:lnTo>
                    <a:pt x="138" y="443"/>
                  </a:lnTo>
                  <a:lnTo>
                    <a:pt x="156" y="450"/>
                  </a:lnTo>
                  <a:lnTo>
                    <a:pt x="175" y="458"/>
                  </a:lnTo>
                  <a:lnTo>
                    <a:pt x="196" y="466"/>
                  </a:lnTo>
                  <a:lnTo>
                    <a:pt x="217" y="476"/>
                  </a:lnTo>
                  <a:lnTo>
                    <a:pt x="238" y="486"/>
                  </a:lnTo>
                  <a:lnTo>
                    <a:pt x="258" y="496"/>
                  </a:lnTo>
                  <a:lnTo>
                    <a:pt x="278" y="507"/>
                  </a:lnTo>
                  <a:lnTo>
                    <a:pt x="297" y="516"/>
                  </a:lnTo>
                  <a:lnTo>
                    <a:pt x="315" y="526"/>
                  </a:lnTo>
                  <a:lnTo>
                    <a:pt x="332" y="536"/>
                  </a:lnTo>
                  <a:lnTo>
                    <a:pt x="345" y="545"/>
                  </a:lnTo>
                  <a:lnTo>
                    <a:pt x="358" y="554"/>
                  </a:lnTo>
                  <a:lnTo>
                    <a:pt x="366" y="560"/>
                  </a:lnTo>
                  <a:lnTo>
                    <a:pt x="373" y="567"/>
                  </a:lnTo>
                  <a:lnTo>
                    <a:pt x="379" y="560"/>
                  </a:lnTo>
                  <a:lnTo>
                    <a:pt x="388" y="551"/>
                  </a:lnTo>
                  <a:lnTo>
                    <a:pt x="401" y="541"/>
                  </a:lnTo>
                  <a:lnTo>
                    <a:pt x="415" y="530"/>
                  </a:lnTo>
                  <a:lnTo>
                    <a:pt x="430" y="519"/>
                  </a:lnTo>
                  <a:lnTo>
                    <a:pt x="448" y="507"/>
                  </a:lnTo>
                  <a:lnTo>
                    <a:pt x="466" y="496"/>
                  </a:lnTo>
                  <a:lnTo>
                    <a:pt x="485" y="483"/>
                  </a:lnTo>
                  <a:lnTo>
                    <a:pt x="504" y="472"/>
                  </a:lnTo>
                  <a:lnTo>
                    <a:pt x="522" y="461"/>
                  </a:lnTo>
                  <a:lnTo>
                    <a:pt x="540" y="450"/>
                  </a:lnTo>
                  <a:lnTo>
                    <a:pt x="558" y="440"/>
                  </a:lnTo>
                  <a:lnTo>
                    <a:pt x="573" y="432"/>
                  </a:lnTo>
                  <a:lnTo>
                    <a:pt x="587" y="425"/>
                  </a:lnTo>
                  <a:lnTo>
                    <a:pt x="598" y="420"/>
                  </a:lnTo>
                  <a:lnTo>
                    <a:pt x="607" y="417"/>
                  </a:lnTo>
                  <a:lnTo>
                    <a:pt x="609" y="381"/>
                  </a:lnTo>
                  <a:lnTo>
                    <a:pt x="618" y="330"/>
                  </a:lnTo>
                  <a:lnTo>
                    <a:pt x="632" y="269"/>
                  </a:lnTo>
                  <a:lnTo>
                    <a:pt x="648" y="203"/>
                  </a:lnTo>
                  <a:lnTo>
                    <a:pt x="669" y="138"/>
                  </a:lnTo>
                  <a:lnTo>
                    <a:pt x="692" y="80"/>
                  </a:lnTo>
                  <a:lnTo>
                    <a:pt x="717" y="31"/>
                  </a:lnTo>
                  <a:lnTo>
                    <a:pt x="745" y="1"/>
                  </a:lnTo>
                  <a:lnTo>
                    <a:pt x="734" y="0"/>
                  </a:lnTo>
                  <a:lnTo>
                    <a:pt x="720" y="0"/>
                  </a:lnTo>
                  <a:lnTo>
                    <a:pt x="705" y="1"/>
                  </a:lnTo>
                  <a:lnTo>
                    <a:pt x="687" y="4"/>
                  </a:lnTo>
                  <a:lnTo>
                    <a:pt x="667" y="6"/>
                  </a:lnTo>
                  <a:lnTo>
                    <a:pt x="647" y="12"/>
                  </a:lnTo>
                  <a:lnTo>
                    <a:pt x="625" y="19"/>
                  </a:lnTo>
                  <a:lnTo>
                    <a:pt x="601" y="27"/>
                  </a:lnTo>
                  <a:lnTo>
                    <a:pt x="576" y="37"/>
                  </a:lnTo>
                  <a:lnTo>
                    <a:pt x="551" y="48"/>
                  </a:lnTo>
                  <a:lnTo>
                    <a:pt x="527" y="62"/>
                  </a:lnTo>
                  <a:lnTo>
                    <a:pt x="500" y="78"/>
                  </a:lnTo>
                  <a:lnTo>
                    <a:pt x="474" y="96"/>
                  </a:lnTo>
                  <a:lnTo>
                    <a:pt x="449" y="117"/>
                  </a:lnTo>
                  <a:lnTo>
                    <a:pt x="424" y="139"/>
                  </a:lnTo>
                  <a:lnTo>
                    <a:pt x="399" y="165"/>
                  </a:lnTo>
                  <a:lnTo>
                    <a:pt x="376" y="153"/>
                  </a:lnTo>
                  <a:lnTo>
                    <a:pt x="351" y="142"/>
                  </a:lnTo>
                  <a:lnTo>
                    <a:pt x="322" y="131"/>
                  </a:lnTo>
                  <a:lnTo>
                    <a:pt x="293" y="121"/>
                  </a:lnTo>
                  <a:lnTo>
                    <a:pt x="261" y="111"/>
                  </a:lnTo>
                  <a:lnTo>
                    <a:pt x="231" y="103"/>
                  </a:lnTo>
                  <a:lnTo>
                    <a:pt x="199" y="96"/>
                  </a:lnTo>
                  <a:lnTo>
                    <a:pt x="167" y="89"/>
                  </a:lnTo>
                  <a:lnTo>
                    <a:pt x="137" y="84"/>
                  </a:lnTo>
                  <a:lnTo>
                    <a:pt x="109" y="80"/>
                  </a:lnTo>
                  <a:lnTo>
                    <a:pt x="83" y="76"/>
                  </a:lnTo>
                  <a:lnTo>
                    <a:pt x="58" y="71"/>
                  </a:lnTo>
                  <a:lnTo>
                    <a:pt x="37" y="69"/>
                  </a:lnTo>
                  <a:lnTo>
                    <a:pt x="21" y="67"/>
                  </a:lnTo>
                  <a:lnTo>
                    <a:pt x="8" y="66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4" name="Freeform 30"/>
            <p:cNvSpPr>
              <a:spLocks/>
            </p:cNvSpPr>
            <p:nvPr/>
          </p:nvSpPr>
          <p:spPr bwMode="auto">
            <a:xfrm>
              <a:off x="2505" y="3736"/>
              <a:ext cx="638" cy="491"/>
            </a:xfrm>
            <a:custGeom>
              <a:avLst/>
              <a:gdLst>
                <a:gd name="T0" fmla="*/ 12 w 638"/>
                <a:gd name="T1" fmla="*/ 81 h 491"/>
                <a:gd name="T2" fmla="*/ 39 w 638"/>
                <a:gd name="T3" fmla="*/ 146 h 491"/>
                <a:gd name="T4" fmla="*/ 68 w 638"/>
                <a:gd name="T5" fmla="*/ 230 h 491"/>
                <a:gd name="T6" fmla="*/ 89 w 638"/>
                <a:gd name="T7" fmla="*/ 326 h 491"/>
                <a:gd name="T8" fmla="*/ 106 w 638"/>
                <a:gd name="T9" fmla="*/ 380 h 491"/>
                <a:gd name="T10" fmla="*/ 136 w 638"/>
                <a:gd name="T11" fmla="*/ 391 h 491"/>
                <a:gd name="T12" fmla="*/ 170 w 638"/>
                <a:gd name="T13" fmla="*/ 406 h 491"/>
                <a:gd name="T14" fmla="*/ 206 w 638"/>
                <a:gd name="T15" fmla="*/ 422 h 491"/>
                <a:gd name="T16" fmla="*/ 241 w 638"/>
                <a:gd name="T17" fmla="*/ 439 h 491"/>
                <a:gd name="T18" fmla="*/ 273 w 638"/>
                <a:gd name="T19" fmla="*/ 457 h 491"/>
                <a:gd name="T20" fmla="*/ 299 w 638"/>
                <a:gd name="T21" fmla="*/ 472 h 491"/>
                <a:gd name="T22" fmla="*/ 317 w 638"/>
                <a:gd name="T23" fmla="*/ 486 h 491"/>
                <a:gd name="T24" fmla="*/ 336 w 638"/>
                <a:gd name="T25" fmla="*/ 478 h 491"/>
                <a:gd name="T26" fmla="*/ 387 w 638"/>
                <a:gd name="T27" fmla="*/ 440 h 491"/>
                <a:gd name="T28" fmla="*/ 452 w 638"/>
                <a:gd name="T29" fmla="*/ 400 h 491"/>
                <a:gd name="T30" fmla="*/ 508 w 638"/>
                <a:gd name="T31" fmla="*/ 370 h 491"/>
                <a:gd name="T32" fmla="*/ 528 w 638"/>
                <a:gd name="T33" fmla="*/ 331 h 491"/>
                <a:gd name="T34" fmla="*/ 545 w 638"/>
                <a:gd name="T35" fmla="*/ 234 h 491"/>
                <a:gd name="T36" fmla="*/ 574 w 638"/>
                <a:gd name="T37" fmla="*/ 120 h 491"/>
                <a:gd name="T38" fmla="*/ 614 w 638"/>
                <a:gd name="T39" fmla="*/ 27 h 491"/>
                <a:gd name="T40" fmla="*/ 628 w 638"/>
                <a:gd name="T41" fmla="*/ 0 h 491"/>
                <a:gd name="T42" fmla="*/ 604 w 638"/>
                <a:gd name="T43" fmla="*/ 2 h 491"/>
                <a:gd name="T44" fmla="*/ 573 w 638"/>
                <a:gd name="T45" fmla="*/ 9 h 491"/>
                <a:gd name="T46" fmla="*/ 537 w 638"/>
                <a:gd name="T47" fmla="*/ 22 h 491"/>
                <a:gd name="T48" fmla="*/ 497 w 638"/>
                <a:gd name="T49" fmla="*/ 40 h 491"/>
                <a:gd name="T50" fmla="*/ 454 w 638"/>
                <a:gd name="T51" fmla="*/ 65 h 491"/>
                <a:gd name="T52" fmla="*/ 411 w 638"/>
                <a:gd name="T53" fmla="*/ 95 h 491"/>
                <a:gd name="T54" fmla="*/ 367 w 638"/>
                <a:gd name="T55" fmla="*/ 134 h 491"/>
                <a:gd name="T56" fmla="*/ 327 w 638"/>
                <a:gd name="T57" fmla="*/ 145 h 491"/>
                <a:gd name="T58" fmla="*/ 280 w 638"/>
                <a:gd name="T59" fmla="*/ 125 h 491"/>
                <a:gd name="T60" fmla="*/ 227 w 638"/>
                <a:gd name="T61" fmla="*/ 107 h 491"/>
                <a:gd name="T62" fmla="*/ 172 w 638"/>
                <a:gd name="T63" fmla="*/ 92 h 491"/>
                <a:gd name="T64" fmla="*/ 119 w 638"/>
                <a:gd name="T65" fmla="*/ 80 h 491"/>
                <a:gd name="T66" fmla="*/ 71 w 638"/>
                <a:gd name="T67" fmla="*/ 70 h 491"/>
                <a:gd name="T68" fmla="*/ 34 w 638"/>
                <a:gd name="T69" fmla="*/ 63 h 491"/>
                <a:gd name="T70" fmla="*/ 7 w 638"/>
                <a:gd name="T71" fmla="*/ 59 h 49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38"/>
                <a:gd name="T109" fmla="*/ 0 h 491"/>
                <a:gd name="T110" fmla="*/ 638 w 638"/>
                <a:gd name="T111" fmla="*/ 491 h 49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38" h="491">
                  <a:moveTo>
                    <a:pt x="0" y="59"/>
                  </a:moveTo>
                  <a:lnTo>
                    <a:pt x="12" y="81"/>
                  </a:lnTo>
                  <a:lnTo>
                    <a:pt x="25" y="111"/>
                  </a:lnTo>
                  <a:lnTo>
                    <a:pt x="39" y="146"/>
                  </a:lnTo>
                  <a:lnTo>
                    <a:pt x="54" y="186"/>
                  </a:lnTo>
                  <a:lnTo>
                    <a:pt x="68" y="230"/>
                  </a:lnTo>
                  <a:lnTo>
                    <a:pt x="79" y="276"/>
                  </a:lnTo>
                  <a:lnTo>
                    <a:pt x="89" y="326"/>
                  </a:lnTo>
                  <a:lnTo>
                    <a:pt x="93" y="375"/>
                  </a:lnTo>
                  <a:lnTo>
                    <a:pt x="106" y="380"/>
                  </a:lnTo>
                  <a:lnTo>
                    <a:pt x="121" y="385"/>
                  </a:lnTo>
                  <a:lnTo>
                    <a:pt x="136" y="391"/>
                  </a:lnTo>
                  <a:lnTo>
                    <a:pt x="153" y="397"/>
                  </a:lnTo>
                  <a:lnTo>
                    <a:pt x="170" y="406"/>
                  </a:lnTo>
                  <a:lnTo>
                    <a:pt x="188" y="414"/>
                  </a:lnTo>
                  <a:lnTo>
                    <a:pt x="206" y="422"/>
                  </a:lnTo>
                  <a:lnTo>
                    <a:pt x="224" y="431"/>
                  </a:lnTo>
                  <a:lnTo>
                    <a:pt x="241" y="439"/>
                  </a:lnTo>
                  <a:lnTo>
                    <a:pt x="258" y="449"/>
                  </a:lnTo>
                  <a:lnTo>
                    <a:pt x="273" y="457"/>
                  </a:lnTo>
                  <a:lnTo>
                    <a:pt x="287" y="465"/>
                  </a:lnTo>
                  <a:lnTo>
                    <a:pt x="299" y="472"/>
                  </a:lnTo>
                  <a:lnTo>
                    <a:pt x="309" y="480"/>
                  </a:lnTo>
                  <a:lnTo>
                    <a:pt x="317" y="486"/>
                  </a:lnTo>
                  <a:lnTo>
                    <a:pt x="322" y="491"/>
                  </a:lnTo>
                  <a:lnTo>
                    <a:pt x="336" y="478"/>
                  </a:lnTo>
                  <a:lnTo>
                    <a:pt x="358" y="461"/>
                  </a:lnTo>
                  <a:lnTo>
                    <a:pt x="387" y="440"/>
                  </a:lnTo>
                  <a:lnTo>
                    <a:pt x="421" y="421"/>
                  </a:lnTo>
                  <a:lnTo>
                    <a:pt x="452" y="400"/>
                  </a:lnTo>
                  <a:lnTo>
                    <a:pt x="483" y="384"/>
                  </a:lnTo>
                  <a:lnTo>
                    <a:pt x="508" y="370"/>
                  </a:lnTo>
                  <a:lnTo>
                    <a:pt x="526" y="363"/>
                  </a:lnTo>
                  <a:lnTo>
                    <a:pt x="528" y="331"/>
                  </a:lnTo>
                  <a:lnTo>
                    <a:pt x="534" y="287"/>
                  </a:lnTo>
                  <a:lnTo>
                    <a:pt x="545" y="234"/>
                  </a:lnTo>
                  <a:lnTo>
                    <a:pt x="557" y="176"/>
                  </a:lnTo>
                  <a:lnTo>
                    <a:pt x="574" y="120"/>
                  </a:lnTo>
                  <a:lnTo>
                    <a:pt x="593" y="69"/>
                  </a:lnTo>
                  <a:lnTo>
                    <a:pt x="614" y="27"/>
                  </a:lnTo>
                  <a:lnTo>
                    <a:pt x="638" y="1"/>
                  </a:lnTo>
                  <a:lnTo>
                    <a:pt x="628" y="0"/>
                  </a:lnTo>
                  <a:lnTo>
                    <a:pt x="617" y="1"/>
                  </a:lnTo>
                  <a:lnTo>
                    <a:pt x="604" y="2"/>
                  </a:lnTo>
                  <a:lnTo>
                    <a:pt x="589" y="5"/>
                  </a:lnTo>
                  <a:lnTo>
                    <a:pt x="573" y="9"/>
                  </a:lnTo>
                  <a:lnTo>
                    <a:pt x="556" y="15"/>
                  </a:lnTo>
                  <a:lnTo>
                    <a:pt x="537" y="22"/>
                  </a:lnTo>
                  <a:lnTo>
                    <a:pt x="517" y="30"/>
                  </a:lnTo>
                  <a:lnTo>
                    <a:pt x="497" y="40"/>
                  </a:lnTo>
                  <a:lnTo>
                    <a:pt x="476" y="51"/>
                  </a:lnTo>
                  <a:lnTo>
                    <a:pt x="454" y="65"/>
                  </a:lnTo>
                  <a:lnTo>
                    <a:pt x="433" y="78"/>
                  </a:lnTo>
                  <a:lnTo>
                    <a:pt x="411" y="95"/>
                  </a:lnTo>
                  <a:lnTo>
                    <a:pt x="389" y="113"/>
                  </a:lnTo>
                  <a:lnTo>
                    <a:pt x="367" y="134"/>
                  </a:lnTo>
                  <a:lnTo>
                    <a:pt x="346" y="156"/>
                  </a:lnTo>
                  <a:lnTo>
                    <a:pt x="327" y="145"/>
                  </a:lnTo>
                  <a:lnTo>
                    <a:pt x="303" y="135"/>
                  </a:lnTo>
                  <a:lnTo>
                    <a:pt x="280" y="125"/>
                  </a:lnTo>
                  <a:lnTo>
                    <a:pt x="253" y="116"/>
                  </a:lnTo>
                  <a:lnTo>
                    <a:pt x="227" y="107"/>
                  </a:lnTo>
                  <a:lnTo>
                    <a:pt x="199" y="99"/>
                  </a:lnTo>
                  <a:lnTo>
                    <a:pt x="172" y="92"/>
                  </a:lnTo>
                  <a:lnTo>
                    <a:pt x="146" y="85"/>
                  </a:lnTo>
                  <a:lnTo>
                    <a:pt x="119" y="80"/>
                  </a:lnTo>
                  <a:lnTo>
                    <a:pt x="94" y="74"/>
                  </a:lnTo>
                  <a:lnTo>
                    <a:pt x="71" y="70"/>
                  </a:lnTo>
                  <a:lnTo>
                    <a:pt x="52" y="66"/>
                  </a:lnTo>
                  <a:lnTo>
                    <a:pt x="34" y="63"/>
                  </a:lnTo>
                  <a:lnTo>
                    <a:pt x="18" y="62"/>
                  </a:lnTo>
                  <a:lnTo>
                    <a:pt x="7" y="59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5" name="Freeform 31"/>
            <p:cNvSpPr>
              <a:spLocks/>
            </p:cNvSpPr>
            <p:nvPr/>
          </p:nvSpPr>
          <p:spPr bwMode="auto">
            <a:xfrm>
              <a:off x="2441" y="3861"/>
              <a:ext cx="136" cy="238"/>
            </a:xfrm>
            <a:custGeom>
              <a:avLst/>
              <a:gdLst>
                <a:gd name="T0" fmla="*/ 60 w 136"/>
                <a:gd name="T1" fmla="*/ 72 h 238"/>
                <a:gd name="T2" fmla="*/ 59 w 136"/>
                <a:gd name="T3" fmla="*/ 51 h 238"/>
                <a:gd name="T4" fmla="*/ 60 w 136"/>
                <a:gd name="T5" fmla="*/ 38 h 238"/>
                <a:gd name="T6" fmla="*/ 62 w 136"/>
                <a:gd name="T7" fmla="*/ 21 h 238"/>
                <a:gd name="T8" fmla="*/ 76 w 136"/>
                <a:gd name="T9" fmla="*/ 11 h 238"/>
                <a:gd name="T10" fmla="*/ 89 w 136"/>
                <a:gd name="T11" fmla="*/ 7 h 238"/>
                <a:gd name="T12" fmla="*/ 106 w 136"/>
                <a:gd name="T13" fmla="*/ 3 h 238"/>
                <a:gd name="T14" fmla="*/ 118 w 136"/>
                <a:gd name="T15" fmla="*/ 0 h 238"/>
                <a:gd name="T16" fmla="*/ 131 w 136"/>
                <a:gd name="T17" fmla="*/ 4 h 238"/>
                <a:gd name="T18" fmla="*/ 135 w 136"/>
                <a:gd name="T19" fmla="*/ 18 h 238"/>
                <a:gd name="T20" fmla="*/ 132 w 136"/>
                <a:gd name="T21" fmla="*/ 27 h 238"/>
                <a:gd name="T22" fmla="*/ 136 w 136"/>
                <a:gd name="T23" fmla="*/ 38 h 238"/>
                <a:gd name="T24" fmla="*/ 135 w 136"/>
                <a:gd name="T25" fmla="*/ 47 h 238"/>
                <a:gd name="T26" fmla="*/ 135 w 136"/>
                <a:gd name="T27" fmla="*/ 60 h 238"/>
                <a:gd name="T28" fmla="*/ 135 w 136"/>
                <a:gd name="T29" fmla="*/ 68 h 238"/>
                <a:gd name="T30" fmla="*/ 135 w 136"/>
                <a:gd name="T31" fmla="*/ 79 h 238"/>
                <a:gd name="T32" fmla="*/ 124 w 136"/>
                <a:gd name="T33" fmla="*/ 87 h 238"/>
                <a:gd name="T34" fmla="*/ 110 w 136"/>
                <a:gd name="T35" fmla="*/ 93 h 238"/>
                <a:gd name="T36" fmla="*/ 110 w 136"/>
                <a:gd name="T37" fmla="*/ 98 h 238"/>
                <a:gd name="T38" fmla="*/ 111 w 136"/>
                <a:gd name="T39" fmla="*/ 101 h 238"/>
                <a:gd name="T40" fmla="*/ 107 w 136"/>
                <a:gd name="T41" fmla="*/ 118 h 238"/>
                <a:gd name="T42" fmla="*/ 103 w 136"/>
                <a:gd name="T43" fmla="*/ 158 h 238"/>
                <a:gd name="T44" fmla="*/ 105 w 136"/>
                <a:gd name="T45" fmla="*/ 177 h 238"/>
                <a:gd name="T46" fmla="*/ 100 w 136"/>
                <a:gd name="T47" fmla="*/ 195 h 238"/>
                <a:gd name="T48" fmla="*/ 89 w 136"/>
                <a:gd name="T49" fmla="*/ 213 h 238"/>
                <a:gd name="T50" fmla="*/ 71 w 136"/>
                <a:gd name="T51" fmla="*/ 230 h 238"/>
                <a:gd name="T52" fmla="*/ 52 w 136"/>
                <a:gd name="T53" fmla="*/ 237 h 238"/>
                <a:gd name="T54" fmla="*/ 37 w 136"/>
                <a:gd name="T55" fmla="*/ 238 h 238"/>
                <a:gd name="T56" fmla="*/ 29 w 136"/>
                <a:gd name="T57" fmla="*/ 234 h 238"/>
                <a:gd name="T58" fmla="*/ 23 w 136"/>
                <a:gd name="T59" fmla="*/ 224 h 238"/>
                <a:gd name="T60" fmla="*/ 13 w 136"/>
                <a:gd name="T61" fmla="*/ 201 h 238"/>
                <a:gd name="T62" fmla="*/ 0 w 136"/>
                <a:gd name="T63" fmla="*/ 156 h 238"/>
                <a:gd name="T64" fmla="*/ 16 w 136"/>
                <a:gd name="T65" fmla="*/ 130 h 238"/>
                <a:gd name="T66" fmla="*/ 33 w 136"/>
                <a:gd name="T67" fmla="*/ 116 h 238"/>
                <a:gd name="T68" fmla="*/ 45 w 136"/>
                <a:gd name="T69" fmla="*/ 103 h 238"/>
                <a:gd name="T70" fmla="*/ 53 w 136"/>
                <a:gd name="T71" fmla="*/ 89 h 238"/>
                <a:gd name="T72" fmla="*/ 62 w 136"/>
                <a:gd name="T73" fmla="*/ 83 h 2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238"/>
                <a:gd name="T113" fmla="*/ 136 w 136"/>
                <a:gd name="T114" fmla="*/ 238 h 2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238">
                  <a:moveTo>
                    <a:pt x="62" y="83"/>
                  </a:moveTo>
                  <a:lnTo>
                    <a:pt x="60" y="72"/>
                  </a:lnTo>
                  <a:lnTo>
                    <a:pt x="59" y="61"/>
                  </a:lnTo>
                  <a:lnTo>
                    <a:pt x="59" y="51"/>
                  </a:lnTo>
                  <a:lnTo>
                    <a:pt x="60" y="45"/>
                  </a:lnTo>
                  <a:lnTo>
                    <a:pt x="60" y="38"/>
                  </a:lnTo>
                  <a:lnTo>
                    <a:pt x="60" y="29"/>
                  </a:lnTo>
                  <a:lnTo>
                    <a:pt x="62" y="21"/>
                  </a:lnTo>
                  <a:lnTo>
                    <a:pt x="69" y="14"/>
                  </a:lnTo>
                  <a:lnTo>
                    <a:pt x="76" y="11"/>
                  </a:lnTo>
                  <a:lnTo>
                    <a:pt x="82" y="10"/>
                  </a:lnTo>
                  <a:lnTo>
                    <a:pt x="89" y="7"/>
                  </a:lnTo>
                  <a:lnTo>
                    <a:pt x="98" y="4"/>
                  </a:lnTo>
                  <a:lnTo>
                    <a:pt x="106" y="3"/>
                  </a:lnTo>
                  <a:lnTo>
                    <a:pt x="113" y="2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1" y="4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28" y="22"/>
                  </a:lnTo>
                  <a:lnTo>
                    <a:pt x="132" y="27"/>
                  </a:lnTo>
                  <a:lnTo>
                    <a:pt x="136" y="32"/>
                  </a:lnTo>
                  <a:lnTo>
                    <a:pt x="136" y="38"/>
                  </a:lnTo>
                  <a:lnTo>
                    <a:pt x="132" y="43"/>
                  </a:lnTo>
                  <a:lnTo>
                    <a:pt x="135" y="47"/>
                  </a:lnTo>
                  <a:lnTo>
                    <a:pt x="136" y="53"/>
                  </a:lnTo>
                  <a:lnTo>
                    <a:pt x="135" y="60"/>
                  </a:lnTo>
                  <a:lnTo>
                    <a:pt x="131" y="64"/>
                  </a:lnTo>
                  <a:lnTo>
                    <a:pt x="135" y="68"/>
                  </a:lnTo>
                  <a:lnTo>
                    <a:pt x="136" y="74"/>
                  </a:lnTo>
                  <a:lnTo>
                    <a:pt x="135" y="79"/>
                  </a:lnTo>
                  <a:lnTo>
                    <a:pt x="131" y="83"/>
                  </a:lnTo>
                  <a:lnTo>
                    <a:pt x="124" y="87"/>
                  </a:lnTo>
                  <a:lnTo>
                    <a:pt x="117" y="90"/>
                  </a:lnTo>
                  <a:lnTo>
                    <a:pt x="110" y="93"/>
                  </a:lnTo>
                  <a:lnTo>
                    <a:pt x="107" y="94"/>
                  </a:lnTo>
                  <a:lnTo>
                    <a:pt x="110" y="98"/>
                  </a:lnTo>
                  <a:lnTo>
                    <a:pt x="111" y="100"/>
                  </a:lnTo>
                  <a:lnTo>
                    <a:pt x="111" y="101"/>
                  </a:lnTo>
                  <a:lnTo>
                    <a:pt x="107" y="118"/>
                  </a:lnTo>
                  <a:lnTo>
                    <a:pt x="105" y="138"/>
                  </a:lnTo>
                  <a:lnTo>
                    <a:pt x="103" y="158"/>
                  </a:lnTo>
                  <a:lnTo>
                    <a:pt x="105" y="172"/>
                  </a:lnTo>
                  <a:lnTo>
                    <a:pt x="105" y="177"/>
                  </a:lnTo>
                  <a:lnTo>
                    <a:pt x="103" y="185"/>
                  </a:lnTo>
                  <a:lnTo>
                    <a:pt x="100" y="195"/>
                  </a:lnTo>
                  <a:lnTo>
                    <a:pt x="95" y="205"/>
                  </a:lnTo>
                  <a:lnTo>
                    <a:pt x="89" y="213"/>
                  </a:lnTo>
                  <a:lnTo>
                    <a:pt x="81" y="223"/>
                  </a:lnTo>
                  <a:lnTo>
                    <a:pt x="71" y="230"/>
                  </a:lnTo>
                  <a:lnTo>
                    <a:pt x="62" y="234"/>
                  </a:lnTo>
                  <a:lnTo>
                    <a:pt x="52" y="237"/>
                  </a:lnTo>
                  <a:lnTo>
                    <a:pt x="44" y="238"/>
                  </a:lnTo>
                  <a:lnTo>
                    <a:pt x="37" y="238"/>
                  </a:lnTo>
                  <a:lnTo>
                    <a:pt x="33" y="237"/>
                  </a:lnTo>
                  <a:lnTo>
                    <a:pt x="29" y="234"/>
                  </a:lnTo>
                  <a:lnTo>
                    <a:pt x="24" y="230"/>
                  </a:lnTo>
                  <a:lnTo>
                    <a:pt x="23" y="224"/>
                  </a:lnTo>
                  <a:lnTo>
                    <a:pt x="20" y="219"/>
                  </a:lnTo>
                  <a:lnTo>
                    <a:pt x="13" y="201"/>
                  </a:lnTo>
                  <a:lnTo>
                    <a:pt x="4" y="179"/>
                  </a:lnTo>
                  <a:lnTo>
                    <a:pt x="0" y="156"/>
                  </a:lnTo>
                  <a:lnTo>
                    <a:pt x="8" y="138"/>
                  </a:lnTo>
                  <a:lnTo>
                    <a:pt x="16" y="130"/>
                  </a:lnTo>
                  <a:lnTo>
                    <a:pt x="24" y="123"/>
                  </a:lnTo>
                  <a:lnTo>
                    <a:pt x="33" y="116"/>
                  </a:lnTo>
                  <a:lnTo>
                    <a:pt x="40" y="108"/>
                  </a:lnTo>
                  <a:lnTo>
                    <a:pt x="45" y="103"/>
                  </a:lnTo>
                  <a:lnTo>
                    <a:pt x="51" y="96"/>
                  </a:lnTo>
                  <a:lnTo>
                    <a:pt x="53" y="89"/>
                  </a:lnTo>
                  <a:lnTo>
                    <a:pt x="55" y="83"/>
                  </a:lnTo>
                  <a:lnTo>
                    <a:pt x="62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6" name="Freeform 32"/>
            <p:cNvSpPr>
              <a:spLocks/>
            </p:cNvSpPr>
            <p:nvPr/>
          </p:nvSpPr>
          <p:spPr bwMode="auto">
            <a:xfrm>
              <a:off x="3053" y="3740"/>
              <a:ext cx="123" cy="308"/>
            </a:xfrm>
            <a:custGeom>
              <a:avLst/>
              <a:gdLst>
                <a:gd name="T0" fmla="*/ 110 w 123"/>
                <a:gd name="T1" fmla="*/ 7 h 308"/>
                <a:gd name="T2" fmla="*/ 94 w 123"/>
                <a:gd name="T3" fmla="*/ 1 h 308"/>
                <a:gd name="T4" fmla="*/ 80 w 123"/>
                <a:gd name="T5" fmla="*/ 8 h 308"/>
                <a:gd name="T6" fmla="*/ 58 w 123"/>
                <a:gd name="T7" fmla="*/ 9 h 308"/>
                <a:gd name="T8" fmla="*/ 44 w 123"/>
                <a:gd name="T9" fmla="*/ 14 h 308"/>
                <a:gd name="T10" fmla="*/ 40 w 123"/>
                <a:gd name="T11" fmla="*/ 27 h 308"/>
                <a:gd name="T12" fmla="*/ 36 w 123"/>
                <a:gd name="T13" fmla="*/ 36 h 308"/>
                <a:gd name="T14" fmla="*/ 29 w 123"/>
                <a:gd name="T15" fmla="*/ 52 h 308"/>
                <a:gd name="T16" fmla="*/ 27 w 123"/>
                <a:gd name="T17" fmla="*/ 62 h 308"/>
                <a:gd name="T18" fmla="*/ 22 w 123"/>
                <a:gd name="T19" fmla="*/ 77 h 308"/>
                <a:gd name="T20" fmla="*/ 22 w 123"/>
                <a:gd name="T21" fmla="*/ 87 h 308"/>
                <a:gd name="T22" fmla="*/ 18 w 123"/>
                <a:gd name="T23" fmla="*/ 101 h 308"/>
                <a:gd name="T24" fmla="*/ 32 w 123"/>
                <a:gd name="T25" fmla="*/ 109 h 308"/>
                <a:gd name="T26" fmla="*/ 38 w 123"/>
                <a:gd name="T27" fmla="*/ 112 h 308"/>
                <a:gd name="T28" fmla="*/ 36 w 123"/>
                <a:gd name="T29" fmla="*/ 117 h 308"/>
                <a:gd name="T30" fmla="*/ 33 w 123"/>
                <a:gd name="T31" fmla="*/ 137 h 308"/>
                <a:gd name="T32" fmla="*/ 23 w 123"/>
                <a:gd name="T33" fmla="*/ 163 h 308"/>
                <a:gd name="T34" fmla="*/ 1 w 123"/>
                <a:gd name="T35" fmla="*/ 214 h 308"/>
                <a:gd name="T36" fmla="*/ 5 w 123"/>
                <a:gd name="T37" fmla="*/ 254 h 308"/>
                <a:gd name="T38" fmla="*/ 19 w 123"/>
                <a:gd name="T39" fmla="*/ 288 h 308"/>
                <a:gd name="T40" fmla="*/ 27 w 123"/>
                <a:gd name="T41" fmla="*/ 304 h 308"/>
                <a:gd name="T42" fmla="*/ 48 w 123"/>
                <a:gd name="T43" fmla="*/ 305 h 308"/>
                <a:gd name="T44" fmla="*/ 65 w 123"/>
                <a:gd name="T45" fmla="*/ 287 h 308"/>
                <a:gd name="T46" fmla="*/ 77 w 123"/>
                <a:gd name="T47" fmla="*/ 272 h 308"/>
                <a:gd name="T48" fmla="*/ 91 w 123"/>
                <a:gd name="T49" fmla="*/ 257 h 308"/>
                <a:gd name="T50" fmla="*/ 99 w 123"/>
                <a:gd name="T51" fmla="*/ 239 h 308"/>
                <a:gd name="T52" fmla="*/ 98 w 123"/>
                <a:gd name="T53" fmla="*/ 212 h 308"/>
                <a:gd name="T54" fmla="*/ 85 w 123"/>
                <a:gd name="T55" fmla="*/ 170 h 308"/>
                <a:gd name="T56" fmla="*/ 83 w 123"/>
                <a:gd name="T57" fmla="*/ 143 h 308"/>
                <a:gd name="T58" fmla="*/ 96 w 123"/>
                <a:gd name="T59" fmla="*/ 116 h 308"/>
                <a:gd name="T60" fmla="*/ 110 w 123"/>
                <a:gd name="T61" fmla="*/ 90 h 308"/>
                <a:gd name="T62" fmla="*/ 123 w 123"/>
                <a:gd name="T63" fmla="*/ 48 h 3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3"/>
                <a:gd name="T97" fmla="*/ 0 h 308"/>
                <a:gd name="T98" fmla="*/ 123 w 123"/>
                <a:gd name="T99" fmla="*/ 308 h 3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3" h="308">
                  <a:moveTo>
                    <a:pt x="117" y="20"/>
                  </a:moveTo>
                  <a:lnTo>
                    <a:pt x="110" y="7"/>
                  </a:lnTo>
                  <a:lnTo>
                    <a:pt x="102" y="0"/>
                  </a:lnTo>
                  <a:lnTo>
                    <a:pt x="94" y="1"/>
                  </a:lnTo>
                  <a:lnTo>
                    <a:pt x="88" y="11"/>
                  </a:lnTo>
                  <a:lnTo>
                    <a:pt x="80" y="8"/>
                  </a:lnTo>
                  <a:lnTo>
                    <a:pt x="69" y="8"/>
                  </a:lnTo>
                  <a:lnTo>
                    <a:pt x="58" y="9"/>
                  </a:lnTo>
                  <a:lnTo>
                    <a:pt x="49" y="11"/>
                  </a:lnTo>
                  <a:lnTo>
                    <a:pt x="44" y="14"/>
                  </a:lnTo>
                  <a:lnTo>
                    <a:pt x="40" y="20"/>
                  </a:lnTo>
                  <a:lnTo>
                    <a:pt x="40" y="27"/>
                  </a:lnTo>
                  <a:lnTo>
                    <a:pt x="45" y="33"/>
                  </a:lnTo>
                  <a:lnTo>
                    <a:pt x="36" y="36"/>
                  </a:lnTo>
                  <a:lnTo>
                    <a:pt x="30" y="44"/>
                  </a:lnTo>
                  <a:lnTo>
                    <a:pt x="29" y="52"/>
                  </a:lnTo>
                  <a:lnTo>
                    <a:pt x="34" y="59"/>
                  </a:lnTo>
                  <a:lnTo>
                    <a:pt x="27" y="62"/>
                  </a:lnTo>
                  <a:lnTo>
                    <a:pt x="22" y="69"/>
                  </a:lnTo>
                  <a:lnTo>
                    <a:pt x="22" y="77"/>
                  </a:lnTo>
                  <a:lnTo>
                    <a:pt x="30" y="85"/>
                  </a:lnTo>
                  <a:lnTo>
                    <a:pt x="22" y="87"/>
                  </a:lnTo>
                  <a:lnTo>
                    <a:pt x="18" y="94"/>
                  </a:lnTo>
                  <a:lnTo>
                    <a:pt x="18" y="101"/>
                  </a:lnTo>
                  <a:lnTo>
                    <a:pt x="23" y="106"/>
                  </a:lnTo>
                  <a:lnTo>
                    <a:pt x="32" y="109"/>
                  </a:lnTo>
                  <a:lnTo>
                    <a:pt x="36" y="110"/>
                  </a:lnTo>
                  <a:lnTo>
                    <a:pt x="38" y="112"/>
                  </a:lnTo>
                  <a:lnTo>
                    <a:pt x="40" y="112"/>
                  </a:lnTo>
                  <a:lnTo>
                    <a:pt x="36" y="117"/>
                  </a:lnTo>
                  <a:lnTo>
                    <a:pt x="34" y="125"/>
                  </a:lnTo>
                  <a:lnTo>
                    <a:pt x="33" y="137"/>
                  </a:lnTo>
                  <a:lnTo>
                    <a:pt x="33" y="145"/>
                  </a:lnTo>
                  <a:lnTo>
                    <a:pt x="23" y="163"/>
                  </a:lnTo>
                  <a:lnTo>
                    <a:pt x="11" y="188"/>
                  </a:lnTo>
                  <a:lnTo>
                    <a:pt x="1" y="214"/>
                  </a:lnTo>
                  <a:lnTo>
                    <a:pt x="0" y="236"/>
                  </a:lnTo>
                  <a:lnTo>
                    <a:pt x="5" y="254"/>
                  </a:lnTo>
                  <a:lnTo>
                    <a:pt x="12" y="273"/>
                  </a:lnTo>
                  <a:lnTo>
                    <a:pt x="19" y="288"/>
                  </a:lnTo>
                  <a:lnTo>
                    <a:pt x="23" y="298"/>
                  </a:lnTo>
                  <a:lnTo>
                    <a:pt x="27" y="304"/>
                  </a:lnTo>
                  <a:lnTo>
                    <a:pt x="37" y="308"/>
                  </a:lnTo>
                  <a:lnTo>
                    <a:pt x="48" y="305"/>
                  </a:lnTo>
                  <a:lnTo>
                    <a:pt x="59" y="294"/>
                  </a:lnTo>
                  <a:lnTo>
                    <a:pt x="65" y="287"/>
                  </a:lnTo>
                  <a:lnTo>
                    <a:pt x="70" y="279"/>
                  </a:lnTo>
                  <a:lnTo>
                    <a:pt x="77" y="272"/>
                  </a:lnTo>
                  <a:lnTo>
                    <a:pt x="84" y="265"/>
                  </a:lnTo>
                  <a:lnTo>
                    <a:pt x="91" y="257"/>
                  </a:lnTo>
                  <a:lnTo>
                    <a:pt x="96" y="248"/>
                  </a:lnTo>
                  <a:lnTo>
                    <a:pt x="99" y="239"/>
                  </a:lnTo>
                  <a:lnTo>
                    <a:pt x="101" y="228"/>
                  </a:lnTo>
                  <a:lnTo>
                    <a:pt x="98" y="212"/>
                  </a:lnTo>
                  <a:lnTo>
                    <a:pt x="92" y="190"/>
                  </a:lnTo>
                  <a:lnTo>
                    <a:pt x="85" y="170"/>
                  </a:lnTo>
                  <a:lnTo>
                    <a:pt x="81" y="154"/>
                  </a:lnTo>
                  <a:lnTo>
                    <a:pt x="83" y="143"/>
                  </a:lnTo>
                  <a:lnTo>
                    <a:pt x="88" y="130"/>
                  </a:lnTo>
                  <a:lnTo>
                    <a:pt x="96" y="116"/>
                  </a:lnTo>
                  <a:lnTo>
                    <a:pt x="103" y="103"/>
                  </a:lnTo>
                  <a:lnTo>
                    <a:pt x="110" y="90"/>
                  </a:lnTo>
                  <a:lnTo>
                    <a:pt x="119" y="72"/>
                  </a:lnTo>
                  <a:lnTo>
                    <a:pt x="123" y="48"/>
                  </a:lnTo>
                  <a:lnTo>
                    <a:pt x="11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7" name="Freeform 33"/>
            <p:cNvSpPr>
              <a:spLocks/>
            </p:cNvSpPr>
            <p:nvPr/>
          </p:nvSpPr>
          <p:spPr bwMode="auto">
            <a:xfrm>
              <a:off x="439" y="3574"/>
              <a:ext cx="392" cy="601"/>
            </a:xfrm>
            <a:custGeom>
              <a:avLst/>
              <a:gdLst>
                <a:gd name="T0" fmla="*/ 173 w 392"/>
                <a:gd name="T1" fmla="*/ 495 h 601"/>
                <a:gd name="T2" fmla="*/ 193 w 392"/>
                <a:gd name="T3" fmla="*/ 468 h 601"/>
                <a:gd name="T4" fmla="*/ 212 w 392"/>
                <a:gd name="T5" fmla="*/ 437 h 601"/>
                <a:gd name="T6" fmla="*/ 226 w 392"/>
                <a:gd name="T7" fmla="*/ 408 h 601"/>
                <a:gd name="T8" fmla="*/ 234 w 392"/>
                <a:gd name="T9" fmla="*/ 390 h 601"/>
                <a:gd name="T10" fmla="*/ 251 w 392"/>
                <a:gd name="T11" fmla="*/ 356 h 601"/>
                <a:gd name="T12" fmla="*/ 271 w 392"/>
                <a:gd name="T13" fmla="*/ 316 h 601"/>
                <a:gd name="T14" fmla="*/ 293 w 392"/>
                <a:gd name="T15" fmla="*/ 285 h 601"/>
                <a:gd name="T16" fmla="*/ 310 w 392"/>
                <a:gd name="T17" fmla="*/ 273 h 601"/>
                <a:gd name="T18" fmla="*/ 329 w 392"/>
                <a:gd name="T19" fmla="*/ 273 h 601"/>
                <a:gd name="T20" fmla="*/ 347 w 392"/>
                <a:gd name="T21" fmla="*/ 272 h 601"/>
                <a:gd name="T22" fmla="*/ 361 w 392"/>
                <a:gd name="T23" fmla="*/ 262 h 601"/>
                <a:gd name="T24" fmla="*/ 369 w 392"/>
                <a:gd name="T25" fmla="*/ 225 h 601"/>
                <a:gd name="T26" fmla="*/ 372 w 392"/>
                <a:gd name="T27" fmla="*/ 184 h 601"/>
                <a:gd name="T28" fmla="*/ 379 w 392"/>
                <a:gd name="T29" fmla="*/ 141 h 601"/>
                <a:gd name="T30" fmla="*/ 392 w 392"/>
                <a:gd name="T31" fmla="*/ 86 h 601"/>
                <a:gd name="T32" fmla="*/ 376 w 392"/>
                <a:gd name="T33" fmla="*/ 29 h 601"/>
                <a:gd name="T34" fmla="*/ 357 w 392"/>
                <a:gd name="T35" fmla="*/ 1 h 601"/>
                <a:gd name="T36" fmla="*/ 340 w 392"/>
                <a:gd name="T37" fmla="*/ 5 h 601"/>
                <a:gd name="T38" fmla="*/ 335 w 392"/>
                <a:gd name="T39" fmla="*/ 30 h 601"/>
                <a:gd name="T40" fmla="*/ 338 w 392"/>
                <a:gd name="T41" fmla="*/ 57 h 601"/>
                <a:gd name="T42" fmla="*/ 331 w 392"/>
                <a:gd name="T43" fmla="*/ 94 h 601"/>
                <a:gd name="T44" fmla="*/ 321 w 392"/>
                <a:gd name="T45" fmla="*/ 117 h 601"/>
                <a:gd name="T46" fmla="*/ 306 w 392"/>
                <a:gd name="T47" fmla="*/ 137 h 601"/>
                <a:gd name="T48" fmla="*/ 287 w 392"/>
                <a:gd name="T49" fmla="*/ 159 h 601"/>
                <a:gd name="T50" fmla="*/ 270 w 392"/>
                <a:gd name="T51" fmla="*/ 181 h 601"/>
                <a:gd name="T52" fmla="*/ 262 w 392"/>
                <a:gd name="T53" fmla="*/ 199 h 601"/>
                <a:gd name="T54" fmla="*/ 253 w 392"/>
                <a:gd name="T55" fmla="*/ 213 h 601"/>
                <a:gd name="T56" fmla="*/ 242 w 392"/>
                <a:gd name="T57" fmla="*/ 228 h 601"/>
                <a:gd name="T58" fmla="*/ 228 w 392"/>
                <a:gd name="T59" fmla="*/ 243 h 601"/>
                <a:gd name="T60" fmla="*/ 208 w 392"/>
                <a:gd name="T61" fmla="*/ 269 h 601"/>
                <a:gd name="T62" fmla="*/ 154 w 392"/>
                <a:gd name="T63" fmla="*/ 330 h 601"/>
                <a:gd name="T64" fmla="*/ 86 w 392"/>
                <a:gd name="T65" fmla="*/ 403 h 601"/>
                <a:gd name="T66" fmla="*/ 35 w 392"/>
                <a:gd name="T67" fmla="*/ 457 h 601"/>
                <a:gd name="T68" fmla="*/ 18 w 392"/>
                <a:gd name="T69" fmla="*/ 475 h 601"/>
                <a:gd name="T70" fmla="*/ 6 w 392"/>
                <a:gd name="T71" fmla="*/ 506 h 601"/>
                <a:gd name="T72" fmla="*/ 0 w 392"/>
                <a:gd name="T73" fmla="*/ 546 h 601"/>
                <a:gd name="T74" fmla="*/ 12 w 392"/>
                <a:gd name="T75" fmla="*/ 583 h 601"/>
                <a:gd name="T76" fmla="*/ 46 w 392"/>
                <a:gd name="T77" fmla="*/ 601 h 601"/>
                <a:gd name="T78" fmla="*/ 88 w 392"/>
                <a:gd name="T79" fmla="*/ 590 h 601"/>
                <a:gd name="T80" fmla="*/ 126 w 392"/>
                <a:gd name="T81" fmla="*/ 559 h 601"/>
                <a:gd name="T82" fmla="*/ 155 w 392"/>
                <a:gd name="T83" fmla="*/ 521 h 60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92"/>
                <a:gd name="T127" fmla="*/ 0 h 601"/>
                <a:gd name="T128" fmla="*/ 392 w 392"/>
                <a:gd name="T129" fmla="*/ 601 h 60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92" h="601">
                  <a:moveTo>
                    <a:pt x="165" y="501"/>
                  </a:moveTo>
                  <a:lnTo>
                    <a:pt x="173" y="495"/>
                  </a:lnTo>
                  <a:lnTo>
                    <a:pt x="183" y="483"/>
                  </a:lnTo>
                  <a:lnTo>
                    <a:pt x="193" y="468"/>
                  </a:lnTo>
                  <a:lnTo>
                    <a:pt x="202" y="452"/>
                  </a:lnTo>
                  <a:lnTo>
                    <a:pt x="212" y="437"/>
                  </a:lnTo>
                  <a:lnTo>
                    <a:pt x="220" y="420"/>
                  </a:lnTo>
                  <a:lnTo>
                    <a:pt x="226" y="408"/>
                  </a:lnTo>
                  <a:lnTo>
                    <a:pt x="230" y="399"/>
                  </a:lnTo>
                  <a:lnTo>
                    <a:pt x="234" y="390"/>
                  </a:lnTo>
                  <a:lnTo>
                    <a:pt x="241" y="376"/>
                  </a:lnTo>
                  <a:lnTo>
                    <a:pt x="251" y="356"/>
                  </a:lnTo>
                  <a:lnTo>
                    <a:pt x="260" y="336"/>
                  </a:lnTo>
                  <a:lnTo>
                    <a:pt x="271" y="316"/>
                  </a:lnTo>
                  <a:lnTo>
                    <a:pt x="282" y="298"/>
                  </a:lnTo>
                  <a:lnTo>
                    <a:pt x="293" y="285"/>
                  </a:lnTo>
                  <a:lnTo>
                    <a:pt x="302" y="276"/>
                  </a:lnTo>
                  <a:lnTo>
                    <a:pt x="310" y="273"/>
                  </a:lnTo>
                  <a:lnTo>
                    <a:pt x="320" y="272"/>
                  </a:lnTo>
                  <a:lnTo>
                    <a:pt x="329" y="273"/>
                  </a:lnTo>
                  <a:lnTo>
                    <a:pt x="339" y="273"/>
                  </a:lnTo>
                  <a:lnTo>
                    <a:pt x="347" y="272"/>
                  </a:lnTo>
                  <a:lnTo>
                    <a:pt x="356" y="269"/>
                  </a:lnTo>
                  <a:lnTo>
                    <a:pt x="361" y="262"/>
                  </a:lnTo>
                  <a:lnTo>
                    <a:pt x="365" y="250"/>
                  </a:lnTo>
                  <a:lnTo>
                    <a:pt x="369" y="225"/>
                  </a:lnTo>
                  <a:lnTo>
                    <a:pt x="371" y="204"/>
                  </a:lnTo>
                  <a:lnTo>
                    <a:pt x="372" y="184"/>
                  </a:lnTo>
                  <a:lnTo>
                    <a:pt x="374" y="163"/>
                  </a:lnTo>
                  <a:lnTo>
                    <a:pt x="379" y="141"/>
                  </a:lnTo>
                  <a:lnTo>
                    <a:pt x="386" y="115"/>
                  </a:lnTo>
                  <a:lnTo>
                    <a:pt x="392" y="86"/>
                  </a:lnTo>
                  <a:lnTo>
                    <a:pt x="387" y="55"/>
                  </a:lnTo>
                  <a:lnTo>
                    <a:pt x="376" y="29"/>
                  </a:lnTo>
                  <a:lnTo>
                    <a:pt x="367" y="11"/>
                  </a:lnTo>
                  <a:lnTo>
                    <a:pt x="357" y="1"/>
                  </a:lnTo>
                  <a:lnTo>
                    <a:pt x="349" y="0"/>
                  </a:lnTo>
                  <a:lnTo>
                    <a:pt x="340" y="5"/>
                  </a:lnTo>
                  <a:lnTo>
                    <a:pt x="336" y="17"/>
                  </a:lnTo>
                  <a:lnTo>
                    <a:pt x="335" y="30"/>
                  </a:lnTo>
                  <a:lnTo>
                    <a:pt x="336" y="44"/>
                  </a:lnTo>
                  <a:lnTo>
                    <a:pt x="338" y="57"/>
                  </a:lnTo>
                  <a:lnTo>
                    <a:pt x="335" y="75"/>
                  </a:lnTo>
                  <a:lnTo>
                    <a:pt x="331" y="94"/>
                  </a:lnTo>
                  <a:lnTo>
                    <a:pt x="325" y="112"/>
                  </a:lnTo>
                  <a:lnTo>
                    <a:pt x="321" y="117"/>
                  </a:lnTo>
                  <a:lnTo>
                    <a:pt x="314" y="126"/>
                  </a:lnTo>
                  <a:lnTo>
                    <a:pt x="306" y="137"/>
                  </a:lnTo>
                  <a:lnTo>
                    <a:pt x="296" y="146"/>
                  </a:lnTo>
                  <a:lnTo>
                    <a:pt x="287" y="159"/>
                  </a:lnTo>
                  <a:lnTo>
                    <a:pt x="278" y="170"/>
                  </a:lnTo>
                  <a:lnTo>
                    <a:pt x="270" y="181"/>
                  </a:lnTo>
                  <a:lnTo>
                    <a:pt x="266" y="191"/>
                  </a:lnTo>
                  <a:lnTo>
                    <a:pt x="262" y="199"/>
                  </a:lnTo>
                  <a:lnTo>
                    <a:pt x="258" y="206"/>
                  </a:lnTo>
                  <a:lnTo>
                    <a:pt x="253" y="213"/>
                  </a:lnTo>
                  <a:lnTo>
                    <a:pt x="248" y="220"/>
                  </a:lnTo>
                  <a:lnTo>
                    <a:pt x="242" y="228"/>
                  </a:lnTo>
                  <a:lnTo>
                    <a:pt x="235" y="235"/>
                  </a:lnTo>
                  <a:lnTo>
                    <a:pt x="228" y="243"/>
                  </a:lnTo>
                  <a:lnTo>
                    <a:pt x="222" y="253"/>
                  </a:lnTo>
                  <a:lnTo>
                    <a:pt x="208" y="269"/>
                  </a:lnTo>
                  <a:lnTo>
                    <a:pt x="184" y="296"/>
                  </a:lnTo>
                  <a:lnTo>
                    <a:pt x="154" y="330"/>
                  </a:lnTo>
                  <a:lnTo>
                    <a:pt x="119" y="366"/>
                  </a:lnTo>
                  <a:lnTo>
                    <a:pt x="86" y="403"/>
                  </a:lnTo>
                  <a:lnTo>
                    <a:pt x="56" y="434"/>
                  </a:lnTo>
                  <a:lnTo>
                    <a:pt x="35" y="457"/>
                  </a:lnTo>
                  <a:lnTo>
                    <a:pt x="24" y="468"/>
                  </a:lnTo>
                  <a:lnTo>
                    <a:pt x="18" y="475"/>
                  </a:lnTo>
                  <a:lnTo>
                    <a:pt x="12" y="489"/>
                  </a:lnTo>
                  <a:lnTo>
                    <a:pt x="6" y="506"/>
                  </a:lnTo>
                  <a:lnTo>
                    <a:pt x="2" y="525"/>
                  </a:lnTo>
                  <a:lnTo>
                    <a:pt x="0" y="546"/>
                  </a:lnTo>
                  <a:lnTo>
                    <a:pt x="3" y="565"/>
                  </a:lnTo>
                  <a:lnTo>
                    <a:pt x="12" y="583"/>
                  </a:lnTo>
                  <a:lnTo>
                    <a:pt x="27" y="595"/>
                  </a:lnTo>
                  <a:lnTo>
                    <a:pt x="46" y="601"/>
                  </a:lnTo>
                  <a:lnTo>
                    <a:pt x="67" y="598"/>
                  </a:lnTo>
                  <a:lnTo>
                    <a:pt x="88" y="590"/>
                  </a:lnTo>
                  <a:lnTo>
                    <a:pt x="108" y="576"/>
                  </a:lnTo>
                  <a:lnTo>
                    <a:pt x="126" y="559"/>
                  </a:lnTo>
                  <a:lnTo>
                    <a:pt x="143" y="540"/>
                  </a:lnTo>
                  <a:lnTo>
                    <a:pt x="155" y="521"/>
                  </a:lnTo>
                  <a:lnTo>
                    <a:pt x="165" y="5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8" name="Freeform 34"/>
            <p:cNvSpPr>
              <a:spLocks/>
            </p:cNvSpPr>
            <p:nvPr/>
          </p:nvSpPr>
          <p:spPr bwMode="auto">
            <a:xfrm>
              <a:off x="430" y="3538"/>
              <a:ext cx="1315" cy="681"/>
            </a:xfrm>
            <a:custGeom>
              <a:avLst/>
              <a:gdLst>
                <a:gd name="T0" fmla="*/ 178 w 1315"/>
                <a:gd name="T1" fmla="*/ 525 h 681"/>
                <a:gd name="T2" fmla="*/ 161 w 1315"/>
                <a:gd name="T3" fmla="*/ 387 h 681"/>
                <a:gd name="T4" fmla="*/ 202 w 1315"/>
                <a:gd name="T5" fmla="*/ 232 h 681"/>
                <a:gd name="T6" fmla="*/ 193 w 1315"/>
                <a:gd name="T7" fmla="*/ 148 h 681"/>
                <a:gd name="T8" fmla="*/ 153 w 1315"/>
                <a:gd name="T9" fmla="*/ 65 h 681"/>
                <a:gd name="T10" fmla="*/ 91 w 1315"/>
                <a:gd name="T11" fmla="*/ 0 h 681"/>
                <a:gd name="T12" fmla="*/ 91 w 1315"/>
                <a:gd name="T13" fmla="*/ 48 h 681"/>
                <a:gd name="T14" fmla="*/ 98 w 1315"/>
                <a:gd name="T15" fmla="*/ 188 h 681"/>
                <a:gd name="T16" fmla="*/ 77 w 1315"/>
                <a:gd name="T17" fmla="*/ 340 h 681"/>
                <a:gd name="T18" fmla="*/ 1 w 1315"/>
                <a:gd name="T19" fmla="*/ 580 h 681"/>
                <a:gd name="T20" fmla="*/ 54 w 1315"/>
                <a:gd name="T21" fmla="*/ 655 h 681"/>
                <a:gd name="T22" fmla="*/ 211 w 1315"/>
                <a:gd name="T23" fmla="*/ 656 h 681"/>
                <a:gd name="T24" fmla="*/ 420 w 1315"/>
                <a:gd name="T25" fmla="*/ 655 h 681"/>
                <a:gd name="T26" fmla="*/ 555 w 1315"/>
                <a:gd name="T27" fmla="*/ 649 h 681"/>
                <a:gd name="T28" fmla="*/ 667 w 1315"/>
                <a:gd name="T29" fmla="*/ 647 h 681"/>
                <a:gd name="T30" fmla="*/ 772 w 1315"/>
                <a:gd name="T31" fmla="*/ 652 h 681"/>
                <a:gd name="T32" fmla="*/ 861 w 1315"/>
                <a:gd name="T33" fmla="*/ 600 h 681"/>
                <a:gd name="T34" fmla="*/ 928 w 1315"/>
                <a:gd name="T35" fmla="*/ 597 h 681"/>
                <a:gd name="T36" fmla="*/ 993 w 1315"/>
                <a:gd name="T37" fmla="*/ 620 h 681"/>
                <a:gd name="T38" fmla="*/ 1080 w 1315"/>
                <a:gd name="T39" fmla="*/ 678 h 681"/>
                <a:gd name="T40" fmla="*/ 1162 w 1315"/>
                <a:gd name="T41" fmla="*/ 616 h 681"/>
                <a:gd name="T42" fmla="*/ 1246 w 1315"/>
                <a:gd name="T43" fmla="*/ 514 h 681"/>
                <a:gd name="T44" fmla="*/ 1292 w 1315"/>
                <a:gd name="T45" fmla="*/ 466 h 681"/>
                <a:gd name="T46" fmla="*/ 1315 w 1315"/>
                <a:gd name="T47" fmla="*/ 417 h 681"/>
                <a:gd name="T48" fmla="*/ 1296 w 1315"/>
                <a:gd name="T49" fmla="*/ 339 h 681"/>
                <a:gd name="T50" fmla="*/ 1274 w 1315"/>
                <a:gd name="T51" fmla="*/ 366 h 681"/>
                <a:gd name="T52" fmla="*/ 1273 w 1315"/>
                <a:gd name="T53" fmla="*/ 417 h 681"/>
                <a:gd name="T54" fmla="*/ 1253 w 1315"/>
                <a:gd name="T55" fmla="*/ 399 h 681"/>
                <a:gd name="T56" fmla="*/ 1250 w 1315"/>
                <a:gd name="T57" fmla="*/ 438 h 681"/>
                <a:gd name="T58" fmla="*/ 1212 w 1315"/>
                <a:gd name="T59" fmla="*/ 479 h 681"/>
                <a:gd name="T60" fmla="*/ 1161 w 1315"/>
                <a:gd name="T61" fmla="*/ 526 h 681"/>
                <a:gd name="T62" fmla="*/ 1080 w 1315"/>
                <a:gd name="T63" fmla="*/ 566 h 681"/>
                <a:gd name="T64" fmla="*/ 1047 w 1315"/>
                <a:gd name="T65" fmla="*/ 503 h 681"/>
                <a:gd name="T66" fmla="*/ 1014 w 1315"/>
                <a:gd name="T67" fmla="*/ 459 h 681"/>
                <a:gd name="T68" fmla="*/ 978 w 1315"/>
                <a:gd name="T69" fmla="*/ 392 h 681"/>
                <a:gd name="T70" fmla="*/ 1013 w 1315"/>
                <a:gd name="T71" fmla="*/ 359 h 681"/>
                <a:gd name="T72" fmla="*/ 1058 w 1315"/>
                <a:gd name="T73" fmla="*/ 366 h 681"/>
                <a:gd name="T74" fmla="*/ 1082 w 1315"/>
                <a:gd name="T75" fmla="*/ 330 h 681"/>
                <a:gd name="T76" fmla="*/ 1085 w 1315"/>
                <a:gd name="T77" fmla="*/ 301 h 681"/>
                <a:gd name="T78" fmla="*/ 1094 w 1315"/>
                <a:gd name="T79" fmla="*/ 272 h 681"/>
                <a:gd name="T80" fmla="*/ 1071 w 1315"/>
                <a:gd name="T81" fmla="*/ 250 h 681"/>
                <a:gd name="T82" fmla="*/ 1072 w 1315"/>
                <a:gd name="T83" fmla="*/ 221 h 681"/>
                <a:gd name="T84" fmla="*/ 1069 w 1315"/>
                <a:gd name="T85" fmla="*/ 158 h 681"/>
                <a:gd name="T86" fmla="*/ 1009 w 1315"/>
                <a:gd name="T87" fmla="*/ 126 h 681"/>
                <a:gd name="T88" fmla="*/ 967 w 1315"/>
                <a:gd name="T89" fmla="*/ 117 h 681"/>
                <a:gd name="T90" fmla="*/ 912 w 1315"/>
                <a:gd name="T91" fmla="*/ 131 h 681"/>
                <a:gd name="T92" fmla="*/ 898 w 1315"/>
                <a:gd name="T93" fmla="*/ 141 h 681"/>
                <a:gd name="T94" fmla="*/ 848 w 1315"/>
                <a:gd name="T95" fmla="*/ 166 h 681"/>
                <a:gd name="T96" fmla="*/ 850 w 1315"/>
                <a:gd name="T97" fmla="*/ 184 h 681"/>
                <a:gd name="T98" fmla="*/ 850 w 1315"/>
                <a:gd name="T99" fmla="*/ 220 h 681"/>
                <a:gd name="T100" fmla="*/ 822 w 1315"/>
                <a:gd name="T101" fmla="*/ 231 h 681"/>
                <a:gd name="T102" fmla="*/ 833 w 1315"/>
                <a:gd name="T103" fmla="*/ 271 h 681"/>
                <a:gd name="T104" fmla="*/ 859 w 1315"/>
                <a:gd name="T105" fmla="*/ 304 h 681"/>
                <a:gd name="T106" fmla="*/ 876 w 1315"/>
                <a:gd name="T107" fmla="*/ 319 h 681"/>
                <a:gd name="T108" fmla="*/ 837 w 1315"/>
                <a:gd name="T109" fmla="*/ 343 h 681"/>
                <a:gd name="T110" fmla="*/ 797 w 1315"/>
                <a:gd name="T111" fmla="*/ 384 h 681"/>
                <a:gd name="T112" fmla="*/ 702 w 1315"/>
                <a:gd name="T113" fmla="*/ 438 h 681"/>
                <a:gd name="T114" fmla="*/ 605 w 1315"/>
                <a:gd name="T115" fmla="*/ 464 h 681"/>
                <a:gd name="T116" fmla="*/ 575 w 1315"/>
                <a:gd name="T117" fmla="*/ 439 h 681"/>
                <a:gd name="T118" fmla="*/ 449 w 1315"/>
                <a:gd name="T119" fmla="*/ 428 h 681"/>
                <a:gd name="T120" fmla="*/ 365 w 1315"/>
                <a:gd name="T121" fmla="*/ 467 h 681"/>
                <a:gd name="T122" fmla="*/ 302 w 1315"/>
                <a:gd name="T123" fmla="*/ 461 h 68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315"/>
                <a:gd name="T187" fmla="*/ 0 h 681"/>
                <a:gd name="T188" fmla="*/ 1315 w 1315"/>
                <a:gd name="T189" fmla="*/ 681 h 68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315" h="681">
                  <a:moveTo>
                    <a:pt x="290" y="502"/>
                  </a:moveTo>
                  <a:lnTo>
                    <a:pt x="271" y="506"/>
                  </a:lnTo>
                  <a:lnTo>
                    <a:pt x="250" y="510"/>
                  </a:lnTo>
                  <a:lnTo>
                    <a:pt x="231" y="514"/>
                  </a:lnTo>
                  <a:lnTo>
                    <a:pt x="211" y="517"/>
                  </a:lnTo>
                  <a:lnTo>
                    <a:pt x="195" y="521"/>
                  </a:lnTo>
                  <a:lnTo>
                    <a:pt x="178" y="525"/>
                  </a:lnTo>
                  <a:lnTo>
                    <a:pt x="164" y="529"/>
                  </a:lnTo>
                  <a:lnTo>
                    <a:pt x="153" y="533"/>
                  </a:lnTo>
                  <a:lnTo>
                    <a:pt x="160" y="508"/>
                  </a:lnTo>
                  <a:lnTo>
                    <a:pt x="163" y="473"/>
                  </a:lnTo>
                  <a:lnTo>
                    <a:pt x="164" y="438"/>
                  </a:lnTo>
                  <a:lnTo>
                    <a:pt x="163" y="414"/>
                  </a:lnTo>
                  <a:lnTo>
                    <a:pt x="161" y="387"/>
                  </a:lnTo>
                  <a:lnTo>
                    <a:pt x="160" y="343"/>
                  </a:lnTo>
                  <a:lnTo>
                    <a:pt x="161" y="298"/>
                  </a:lnTo>
                  <a:lnTo>
                    <a:pt x="168" y="271"/>
                  </a:lnTo>
                  <a:lnTo>
                    <a:pt x="175" y="263"/>
                  </a:lnTo>
                  <a:lnTo>
                    <a:pt x="184" y="253"/>
                  </a:lnTo>
                  <a:lnTo>
                    <a:pt x="192" y="243"/>
                  </a:lnTo>
                  <a:lnTo>
                    <a:pt x="202" y="232"/>
                  </a:lnTo>
                  <a:lnTo>
                    <a:pt x="208" y="221"/>
                  </a:lnTo>
                  <a:lnTo>
                    <a:pt x="214" y="209"/>
                  </a:lnTo>
                  <a:lnTo>
                    <a:pt x="215" y="195"/>
                  </a:lnTo>
                  <a:lnTo>
                    <a:pt x="213" y="181"/>
                  </a:lnTo>
                  <a:lnTo>
                    <a:pt x="207" y="169"/>
                  </a:lnTo>
                  <a:lnTo>
                    <a:pt x="202" y="158"/>
                  </a:lnTo>
                  <a:lnTo>
                    <a:pt x="193" y="148"/>
                  </a:lnTo>
                  <a:lnTo>
                    <a:pt x="186" y="140"/>
                  </a:lnTo>
                  <a:lnTo>
                    <a:pt x="179" y="130"/>
                  </a:lnTo>
                  <a:lnTo>
                    <a:pt x="173" y="122"/>
                  </a:lnTo>
                  <a:lnTo>
                    <a:pt x="167" y="112"/>
                  </a:lnTo>
                  <a:lnTo>
                    <a:pt x="161" y="102"/>
                  </a:lnTo>
                  <a:lnTo>
                    <a:pt x="157" y="84"/>
                  </a:lnTo>
                  <a:lnTo>
                    <a:pt x="153" y="65"/>
                  </a:lnTo>
                  <a:lnTo>
                    <a:pt x="144" y="44"/>
                  </a:lnTo>
                  <a:lnTo>
                    <a:pt x="127" y="22"/>
                  </a:lnTo>
                  <a:lnTo>
                    <a:pt x="116" y="12"/>
                  </a:lnTo>
                  <a:lnTo>
                    <a:pt x="108" y="6"/>
                  </a:lnTo>
                  <a:lnTo>
                    <a:pt x="101" y="1"/>
                  </a:lnTo>
                  <a:lnTo>
                    <a:pt x="95" y="0"/>
                  </a:lnTo>
                  <a:lnTo>
                    <a:pt x="91" y="0"/>
                  </a:lnTo>
                  <a:lnTo>
                    <a:pt x="88" y="0"/>
                  </a:lnTo>
                  <a:lnTo>
                    <a:pt x="85" y="3"/>
                  </a:lnTo>
                  <a:lnTo>
                    <a:pt x="83" y="4"/>
                  </a:lnTo>
                  <a:lnTo>
                    <a:pt x="79" y="12"/>
                  </a:lnTo>
                  <a:lnTo>
                    <a:pt x="81" y="24"/>
                  </a:lnTo>
                  <a:lnTo>
                    <a:pt x="85" y="36"/>
                  </a:lnTo>
                  <a:lnTo>
                    <a:pt x="91" y="48"/>
                  </a:lnTo>
                  <a:lnTo>
                    <a:pt x="95" y="61"/>
                  </a:lnTo>
                  <a:lnTo>
                    <a:pt x="99" y="80"/>
                  </a:lnTo>
                  <a:lnTo>
                    <a:pt x="102" y="101"/>
                  </a:lnTo>
                  <a:lnTo>
                    <a:pt x="103" y="116"/>
                  </a:lnTo>
                  <a:lnTo>
                    <a:pt x="102" y="133"/>
                  </a:lnTo>
                  <a:lnTo>
                    <a:pt x="99" y="159"/>
                  </a:lnTo>
                  <a:lnTo>
                    <a:pt x="98" y="188"/>
                  </a:lnTo>
                  <a:lnTo>
                    <a:pt x="98" y="211"/>
                  </a:lnTo>
                  <a:lnTo>
                    <a:pt x="99" y="228"/>
                  </a:lnTo>
                  <a:lnTo>
                    <a:pt x="98" y="245"/>
                  </a:lnTo>
                  <a:lnTo>
                    <a:pt x="97" y="263"/>
                  </a:lnTo>
                  <a:lnTo>
                    <a:pt x="94" y="283"/>
                  </a:lnTo>
                  <a:lnTo>
                    <a:pt x="88" y="304"/>
                  </a:lnTo>
                  <a:lnTo>
                    <a:pt x="77" y="340"/>
                  </a:lnTo>
                  <a:lnTo>
                    <a:pt x="63" y="385"/>
                  </a:lnTo>
                  <a:lnTo>
                    <a:pt x="48" y="435"/>
                  </a:lnTo>
                  <a:lnTo>
                    <a:pt x="32" y="484"/>
                  </a:lnTo>
                  <a:lnTo>
                    <a:pt x="18" y="526"/>
                  </a:lnTo>
                  <a:lnTo>
                    <a:pt x="8" y="558"/>
                  </a:lnTo>
                  <a:lnTo>
                    <a:pt x="3" y="573"/>
                  </a:lnTo>
                  <a:lnTo>
                    <a:pt x="1" y="580"/>
                  </a:lnTo>
                  <a:lnTo>
                    <a:pt x="0" y="591"/>
                  </a:lnTo>
                  <a:lnTo>
                    <a:pt x="0" y="604"/>
                  </a:lnTo>
                  <a:lnTo>
                    <a:pt x="3" y="616"/>
                  </a:lnTo>
                  <a:lnTo>
                    <a:pt x="8" y="630"/>
                  </a:lnTo>
                  <a:lnTo>
                    <a:pt x="18" y="641"/>
                  </a:lnTo>
                  <a:lnTo>
                    <a:pt x="33" y="649"/>
                  </a:lnTo>
                  <a:lnTo>
                    <a:pt x="54" y="655"/>
                  </a:lnTo>
                  <a:lnTo>
                    <a:pt x="62" y="655"/>
                  </a:lnTo>
                  <a:lnTo>
                    <a:pt x="76" y="656"/>
                  </a:lnTo>
                  <a:lnTo>
                    <a:pt x="95" y="656"/>
                  </a:lnTo>
                  <a:lnTo>
                    <a:pt x="120" y="656"/>
                  </a:lnTo>
                  <a:lnTo>
                    <a:pt x="148" y="656"/>
                  </a:lnTo>
                  <a:lnTo>
                    <a:pt x="178" y="656"/>
                  </a:lnTo>
                  <a:lnTo>
                    <a:pt x="211" y="656"/>
                  </a:lnTo>
                  <a:lnTo>
                    <a:pt x="244" y="656"/>
                  </a:lnTo>
                  <a:lnTo>
                    <a:pt x="279" y="656"/>
                  </a:lnTo>
                  <a:lnTo>
                    <a:pt x="312" y="656"/>
                  </a:lnTo>
                  <a:lnTo>
                    <a:pt x="344" y="656"/>
                  </a:lnTo>
                  <a:lnTo>
                    <a:pt x="373" y="656"/>
                  </a:lnTo>
                  <a:lnTo>
                    <a:pt x="398" y="655"/>
                  </a:lnTo>
                  <a:lnTo>
                    <a:pt x="420" y="655"/>
                  </a:lnTo>
                  <a:lnTo>
                    <a:pt x="436" y="655"/>
                  </a:lnTo>
                  <a:lnTo>
                    <a:pt x="446" y="654"/>
                  </a:lnTo>
                  <a:lnTo>
                    <a:pt x="468" y="656"/>
                  </a:lnTo>
                  <a:lnTo>
                    <a:pt x="492" y="656"/>
                  </a:lnTo>
                  <a:lnTo>
                    <a:pt x="514" y="655"/>
                  </a:lnTo>
                  <a:lnTo>
                    <a:pt x="536" y="652"/>
                  </a:lnTo>
                  <a:lnTo>
                    <a:pt x="555" y="649"/>
                  </a:lnTo>
                  <a:lnTo>
                    <a:pt x="573" y="645"/>
                  </a:lnTo>
                  <a:lnTo>
                    <a:pt x="587" y="642"/>
                  </a:lnTo>
                  <a:lnTo>
                    <a:pt x="597" y="641"/>
                  </a:lnTo>
                  <a:lnTo>
                    <a:pt x="608" y="641"/>
                  </a:lnTo>
                  <a:lnTo>
                    <a:pt x="624" y="642"/>
                  </a:lnTo>
                  <a:lnTo>
                    <a:pt x="644" y="644"/>
                  </a:lnTo>
                  <a:lnTo>
                    <a:pt x="667" y="647"/>
                  </a:lnTo>
                  <a:lnTo>
                    <a:pt x="689" y="649"/>
                  </a:lnTo>
                  <a:lnTo>
                    <a:pt x="710" y="651"/>
                  </a:lnTo>
                  <a:lnTo>
                    <a:pt x="725" y="654"/>
                  </a:lnTo>
                  <a:lnTo>
                    <a:pt x="735" y="654"/>
                  </a:lnTo>
                  <a:lnTo>
                    <a:pt x="749" y="654"/>
                  </a:lnTo>
                  <a:lnTo>
                    <a:pt x="761" y="654"/>
                  </a:lnTo>
                  <a:lnTo>
                    <a:pt x="772" y="652"/>
                  </a:lnTo>
                  <a:lnTo>
                    <a:pt x="783" y="648"/>
                  </a:lnTo>
                  <a:lnTo>
                    <a:pt x="796" y="642"/>
                  </a:lnTo>
                  <a:lnTo>
                    <a:pt x="811" y="634"/>
                  </a:lnTo>
                  <a:lnTo>
                    <a:pt x="829" y="622"/>
                  </a:lnTo>
                  <a:lnTo>
                    <a:pt x="851" y="607"/>
                  </a:lnTo>
                  <a:lnTo>
                    <a:pt x="855" y="604"/>
                  </a:lnTo>
                  <a:lnTo>
                    <a:pt x="861" y="600"/>
                  </a:lnTo>
                  <a:lnTo>
                    <a:pt x="866" y="594"/>
                  </a:lnTo>
                  <a:lnTo>
                    <a:pt x="873" y="589"/>
                  </a:lnTo>
                  <a:lnTo>
                    <a:pt x="879" y="583"/>
                  </a:lnTo>
                  <a:lnTo>
                    <a:pt x="886" y="578"/>
                  </a:lnTo>
                  <a:lnTo>
                    <a:pt x="891" y="573"/>
                  </a:lnTo>
                  <a:lnTo>
                    <a:pt x="895" y="569"/>
                  </a:lnTo>
                  <a:lnTo>
                    <a:pt x="928" y="597"/>
                  </a:lnTo>
                  <a:lnTo>
                    <a:pt x="933" y="595"/>
                  </a:lnTo>
                  <a:lnTo>
                    <a:pt x="941" y="593"/>
                  </a:lnTo>
                  <a:lnTo>
                    <a:pt x="952" y="587"/>
                  </a:lnTo>
                  <a:lnTo>
                    <a:pt x="963" y="576"/>
                  </a:lnTo>
                  <a:lnTo>
                    <a:pt x="971" y="590"/>
                  </a:lnTo>
                  <a:lnTo>
                    <a:pt x="982" y="605"/>
                  </a:lnTo>
                  <a:lnTo>
                    <a:pt x="993" y="620"/>
                  </a:lnTo>
                  <a:lnTo>
                    <a:pt x="1004" y="636"/>
                  </a:lnTo>
                  <a:lnTo>
                    <a:pt x="1017" y="651"/>
                  </a:lnTo>
                  <a:lnTo>
                    <a:pt x="1031" y="663"/>
                  </a:lnTo>
                  <a:lnTo>
                    <a:pt x="1042" y="673"/>
                  </a:lnTo>
                  <a:lnTo>
                    <a:pt x="1054" y="680"/>
                  </a:lnTo>
                  <a:lnTo>
                    <a:pt x="1067" y="681"/>
                  </a:lnTo>
                  <a:lnTo>
                    <a:pt x="1080" y="678"/>
                  </a:lnTo>
                  <a:lnTo>
                    <a:pt x="1094" y="673"/>
                  </a:lnTo>
                  <a:lnTo>
                    <a:pt x="1108" y="665"/>
                  </a:lnTo>
                  <a:lnTo>
                    <a:pt x="1122" y="655"/>
                  </a:lnTo>
                  <a:lnTo>
                    <a:pt x="1134" y="645"/>
                  </a:lnTo>
                  <a:lnTo>
                    <a:pt x="1145" y="634"/>
                  </a:lnTo>
                  <a:lnTo>
                    <a:pt x="1154" y="626"/>
                  </a:lnTo>
                  <a:lnTo>
                    <a:pt x="1162" y="616"/>
                  </a:lnTo>
                  <a:lnTo>
                    <a:pt x="1173" y="604"/>
                  </a:lnTo>
                  <a:lnTo>
                    <a:pt x="1186" y="587"/>
                  </a:lnTo>
                  <a:lnTo>
                    <a:pt x="1199" y="571"/>
                  </a:lnTo>
                  <a:lnTo>
                    <a:pt x="1212" y="554"/>
                  </a:lnTo>
                  <a:lnTo>
                    <a:pt x="1226" y="537"/>
                  </a:lnTo>
                  <a:lnTo>
                    <a:pt x="1237" y="524"/>
                  </a:lnTo>
                  <a:lnTo>
                    <a:pt x="1246" y="514"/>
                  </a:lnTo>
                  <a:lnTo>
                    <a:pt x="1255" y="506"/>
                  </a:lnTo>
                  <a:lnTo>
                    <a:pt x="1262" y="499"/>
                  </a:lnTo>
                  <a:lnTo>
                    <a:pt x="1270" y="493"/>
                  </a:lnTo>
                  <a:lnTo>
                    <a:pt x="1275" y="486"/>
                  </a:lnTo>
                  <a:lnTo>
                    <a:pt x="1282" y="481"/>
                  </a:lnTo>
                  <a:lnTo>
                    <a:pt x="1288" y="474"/>
                  </a:lnTo>
                  <a:lnTo>
                    <a:pt x="1292" y="466"/>
                  </a:lnTo>
                  <a:lnTo>
                    <a:pt x="1296" y="456"/>
                  </a:lnTo>
                  <a:lnTo>
                    <a:pt x="1299" y="450"/>
                  </a:lnTo>
                  <a:lnTo>
                    <a:pt x="1304" y="445"/>
                  </a:lnTo>
                  <a:lnTo>
                    <a:pt x="1310" y="441"/>
                  </a:lnTo>
                  <a:lnTo>
                    <a:pt x="1313" y="437"/>
                  </a:lnTo>
                  <a:lnTo>
                    <a:pt x="1315" y="430"/>
                  </a:lnTo>
                  <a:lnTo>
                    <a:pt x="1315" y="417"/>
                  </a:lnTo>
                  <a:lnTo>
                    <a:pt x="1315" y="405"/>
                  </a:lnTo>
                  <a:lnTo>
                    <a:pt x="1310" y="394"/>
                  </a:lnTo>
                  <a:lnTo>
                    <a:pt x="1304" y="383"/>
                  </a:lnTo>
                  <a:lnTo>
                    <a:pt x="1302" y="366"/>
                  </a:lnTo>
                  <a:lnTo>
                    <a:pt x="1300" y="351"/>
                  </a:lnTo>
                  <a:lnTo>
                    <a:pt x="1299" y="341"/>
                  </a:lnTo>
                  <a:lnTo>
                    <a:pt x="1296" y="339"/>
                  </a:lnTo>
                  <a:lnTo>
                    <a:pt x="1293" y="339"/>
                  </a:lnTo>
                  <a:lnTo>
                    <a:pt x="1289" y="343"/>
                  </a:lnTo>
                  <a:lnTo>
                    <a:pt x="1286" y="350"/>
                  </a:lnTo>
                  <a:lnTo>
                    <a:pt x="1282" y="345"/>
                  </a:lnTo>
                  <a:lnTo>
                    <a:pt x="1278" y="347"/>
                  </a:lnTo>
                  <a:lnTo>
                    <a:pt x="1275" y="355"/>
                  </a:lnTo>
                  <a:lnTo>
                    <a:pt x="1274" y="366"/>
                  </a:lnTo>
                  <a:lnTo>
                    <a:pt x="1270" y="362"/>
                  </a:lnTo>
                  <a:lnTo>
                    <a:pt x="1264" y="365"/>
                  </a:lnTo>
                  <a:lnTo>
                    <a:pt x="1262" y="372"/>
                  </a:lnTo>
                  <a:lnTo>
                    <a:pt x="1262" y="381"/>
                  </a:lnTo>
                  <a:lnTo>
                    <a:pt x="1264" y="392"/>
                  </a:lnTo>
                  <a:lnTo>
                    <a:pt x="1268" y="406"/>
                  </a:lnTo>
                  <a:lnTo>
                    <a:pt x="1273" y="417"/>
                  </a:lnTo>
                  <a:lnTo>
                    <a:pt x="1274" y="421"/>
                  </a:lnTo>
                  <a:lnTo>
                    <a:pt x="1268" y="416"/>
                  </a:lnTo>
                  <a:lnTo>
                    <a:pt x="1264" y="410"/>
                  </a:lnTo>
                  <a:lnTo>
                    <a:pt x="1260" y="403"/>
                  </a:lnTo>
                  <a:lnTo>
                    <a:pt x="1259" y="399"/>
                  </a:lnTo>
                  <a:lnTo>
                    <a:pt x="1256" y="397"/>
                  </a:lnTo>
                  <a:lnTo>
                    <a:pt x="1253" y="399"/>
                  </a:lnTo>
                  <a:lnTo>
                    <a:pt x="1250" y="406"/>
                  </a:lnTo>
                  <a:lnTo>
                    <a:pt x="1252" y="416"/>
                  </a:lnTo>
                  <a:lnTo>
                    <a:pt x="1255" y="421"/>
                  </a:lnTo>
                  <a:lnTo>
                    <a:pt x="1257" y="427"/>
                  </a:lnTo>
                  <a:lnTo>
                    <a:pt x="1259" y="432"/>
                  </a:lnTo>
                  <a:lnTo>
                    <a:pt x="1260" y="434"/>
                  </a:lnTo>
                  <a:lnTo>
                    <a:pt x="1250" y="438"/>
                  </a:lnTo>
                  <a:lnTo>
                    <a:pt x="1241" y="444"/>
                  </a:lnTo>
                  <a:lnTo>
                    <a:pt x="1234" y="449"/>
                  </a:lnTo>
                  <a:lnTo>
                    <a:pt x="1227" y="455"/>
                  </a:lnTo>
                  <a:lnTo>
                    <a:pt x="1221" y="460"/>
                  </a:lnTo>
                  <a:lnTo>
                    <a:pt x="1217" y="466"/>
                  </a:lnTo>
                  <a:lnTo>
                    <a:pt x="1213" y="473"/>
                  </a:lnTo>
                  <a:lnTo>
                    <a:pt x="1212" y="479"/>
                  </a:lnTo>
                  <a:lnTo>
                    <a:pt x="1206" y="485"/>
                  </a:lnTo>
                  <a:lnTo>
                    <a:pt x="1199" y="492"/>
                  </a:lnTo>
                  <a:lnTo>
                    <a:pt x="1192" y="499"/>
                  </a:lnTo>
                  <a:lnTo>
                    <a:pt x="1184" y="506"/>
                  </a:lnTo>
                  <a:lnTo>
                    <a:pt x="1177" y="513"/>
                  </a:lnTo>
                  <a:lnTo>
                    <a:pt x="1169" y="519"/>
                  </a:lnTo>
                  <a:lnTo>
                    <a:pt x="1161" y="526"/>
                  </a:lnTo>
                  <a:lnTo>
                    <a:pt x="1154" y="533"/>
                  </a:lnTo>
                  <a:lnTo>
                    <a:pt x="1144" y="540"/>
                  </a:lnTo>
                  <a:lnTo>
                    <a:pt x="1133" y="546"/>
                  </a:lnTo>
                  <a:lnTo>
                    <a:pt x="1119" y="551"/>
                  </a:lnTo>
                  <a:lnTo>
                    <a:pt x="1105" y="555"/>
                  </a:lnTo>
                  <a:lnTo>
                    <a:pt x="1093" y="561"/>
                  </a:lnTo>
                  <a:lnTo>
                    <a:pt x="1080" y="566"/>
                  </a:lnTo>
                  <a:lnTo>
                    <a:pt x="1072" y="572"/>
                  </a:lnTo>
                  <a:lnTo>
                    <a:pt x="1068" y="579"/>
                  </a:lnTo>
                  <a:lnTo>
                    <a:pt x="1064" y="564"/>
                  </a:lnTo>
                  <a:lnTo>
                    <a:pt x="1054" y="543"/>
                  </a:lnTo>
                  <a:lnTo>
                    <a:pt x="1045" y="524"/>
                  </a:lnTo>
                  <a:lnTo>
                    <a:pt x="1038" y="513"/>
                  </a:lnTo>
                  <a:lnTo>
                    <a:pt x="1047" y="503"/>
                  </a:lnTo>
                  <a:lnTo>
                    <a:pt x="1050" y="492"/>
                  </a:lnTo>
                  <a:lnTo>
                    <a:pt x="1045" y="482"/>
                  </a:lnTo>
                  <a:lnTo>
                    <a:pt x="1038" y="477"/>
                  </a:lnTo>
                  <a:lnTo>
                    <a:pt x="1032" y="474"/>
                  </a:lnTo>
                  <a:lnTo>
                    <a:pt x="1027" y="470"/>
                  </a:lnTo>
                  <a:lnTo>
                    <a:pt x="1021" y="464"/>
                  </a:lnTo>
                  <a:lnTo>
                    <a:pt x="1014" y="459"/>
                  </a:lnTo>
                  <a:lnTo>
                    <a:pt x="1009" y="452"/>
                  </a:lnTo>
                  <a:lnTo>
                    <a:pt x="1002" y="445"/>
                  </a:lnTo>
                  <a:lnTo>
                    <a:pt x="996" y="437"/>
                  </a:lnTo>
                  <a:lnTo>
                    <a:pt x="992" y="428"/>
                  </a:lnTo>
                  <a:lnTo>
                    <a:pt x="992" y="417"/>
                  </a:lnTo>
                  <a:lnTo>
                    <a:pt x="987" y="405"/>
                  </a:lnTo>
                  <a:lnTo>
                    <a:pt x="978" y="392"/>
                  </a:lnTo>
                  <a:lnTo>
                    <a:pt x="964" y="387"/>
                  </a:lnTo>
                  <a:lnTo>
                    <a:pt x="970" y="383"/>
                  </a:lnTo>
                  <a:lnTo>
                    <a:pt x="981" y="373"/>
                  </a:lnTo>
                  <a:lnTo>
                    <a:pt x="993" y="365"/>
                  </a:lnTo>
                  <a:lnTo>
                    <a:pt x="1003" y="359"/>
                  </a:lnTo>
                  <a:lnTo>
                    <a:pt x="1007" y="359"/>
                  </a:lnTo>
                  <a:lnTo>
                    <a:pt x="1013" y="359"/>
                  </a:lnTo>
                  <a:lnTo>
                    <a:pt x="1020" y="359"/>
                  </a:lnTo>
                  <a:lnTo>
                    <a:pt x="1027" y="359"/>
                  </a:lnTo>
                  <a:lnTo>
                    <a:pt x="1032" y="361"/>
                  </a:lnTo>
                  <a:lnTo>
                    <a:pt x="1039" y="362"/>
                  </a:lnTo>
                  <a:lnTo>
                    <a:pt x="1045" y="363"/>
                  </a:lnTo>
                  <a:lnTo>
                    <a:pt x="1049" y="366"/>
                  </a:lnTo>
                  <a:lnTo>
                    <a:pt x="1058" y="366"/>
                  </a:lnTo>
                  <a:lnTo>
                    <a:pt x="1069" y="362"/>
                  </a:lnTo>
                  <a:lnTo>
                    <a:pt x="1076" y="354"/>
                  </a:lnTo>
                  <a:lnTo>
                    <a:pt x="1076" y="345"/>
                  </a:lnTo>
                  <a:lnTo>
                    <a:pt x="1075" y="341"/>
                  </a:lnTo>
                  <a:lnTo>
                    <a:pt x="1076" y="337"/>
                  </a:lnTo>
                  <a:lnTo>
                    <a:pt x="1078" y="333"/>
                  </a:lnTo>
                  <a:lnTo>
                    <a:pt x="1082" y="330"/>
                  </a:lnTo>
                  <a:lnTo>
                    <a:pt x="1085" y="327"/>
                  </a:lnTo>
                  <a:lnTo>
                    <a:pt x="1086" y="325"/>
                  </a:lnTo>
                  <a:lnTo>
                    <a:pt x="1085" y="321"/>
                  </a:lnTo>
                  <a:lnTo>
                    <a:pt x="1080" y="318"/>
                  </a:lnTo>
                  <a:lnTo>
                    <a:pt x="1086" y="309"/>
                  </a:lnTo>
                  <a:lnTo>
                    <a:pt x="1087" y="305"/>
                  </a:lnTo>
                  <a:lnTo>
                    <a:pt x="1085" y="301"/>
                  </a:lnTo>
                  <a:lnTo>
                    <a:pt x="1080" y="294"/>
                  </a:lnTo>
                  <a:lnTo>
                    <a:pt x="1079" y="292"/>
                  </a:lnTo>
                  <a:lnTo>
                    <a:pt x="1080" y="289"/>
                  </a:lnTo>
                  <a:lnTo>
                    <a:pt x="1085" y="287"/>
                  </a:lnTo>
                  <a:lnTo>
                    <a:pt x="1089" y="283"/>
                  </a:lnTo>
                  <a:lnTo>
                    <a:pt x="1093" y="278"/>
                  </a:lnTo>
                  <a:lnTo>
                    <a:pt x="1094" y="272"/>
                  </a:lnTo>
                  <a:lnTo>
                    <a:pt x="1093" y="268"/>
                  </a:lnTo>
                  <a:lnTo>
                    <a:pt x="1089" y="267"/>
                  </a:lnTo>
                  <a:lnTo>
                    <a:pt x="1085" y="265"/>
                  </a:lnTo>
                  <a:lnTo>
                    <a:pt x="1082" y="261"/>
                  </a:lnTo>
                  <a:lnTo>
                    <a:pt x="1078" y="258"/>
                  </a:lnTo>
                  <a:lnTo>
                    <a:pt x="1074" y="254"/>
                  </a:lnTo>
                  <a:lnTo>
                    <a:pt x="1071" y="250"/>
                  </a:lnTo>
                  <a:lnTo>
                    <a:pt x="1069" y="246"/>
                  </a:lnTo>
                  <a:lnTo>
                    <a:pt x="1069" y="242"/>
                  </a:lnTo>
                  <a:lnTo>
                    <a:pt x="1072" y="238"/>
                  </a:lnTo>
                  <a:lnTo>
                    <a:pt x="1075" y="234"/>
                  </a:lnTo>
                  <a:lnTo>
                    <a:pt x="1076" y="229"/>
                  </a:lnTo>
                  <a:lnTo>
                    <a:pt x="1075" y="225"/>
                  </a:lnTo>
                  <a:lnTo>
                    <a:pt x="1072" y="221"/>
                  </a:lnTo>
                  <a:lnTo>
                    <a:pt x="1069" y="214"/>
                  </a:lnTo>
                  <a:lnTo>
                    <a:pt x="1067" y="204"/>
                  </a:lnTo>
                  <a:lnTo>
                    <a:pt x="1063" y="192"/>
                  </a:lnTo>
                  <a:lnTo>
                    <a:pt x="1058" y="182"/>
                  </a:lnTo>
                  <a:lnTo>
                    <a:pt x="1063" y="177"/>
                  </a:lnTo>
                  <a:lnTo>
                    <a:pt x="1067" y="169"/>
                  </a:lnTo>
                  <a:lnTo>
                    <a:pt x="1069" y="158"/>
                  </a:lnTo>
                  <a:lnTo>
                    <a:pt x="1068" y="146"/>
                  </a:lnTo>
                  <a:lnTo>
                    <a:pt x="1063" y="135"/>
                  </a:lnTo>
                  <a:lnTo>
                    <a:pt x="1051" y="126"/>
                  </a:lnTo>
                  <a:lnTo>
                    <a:pt x="1033" y="119"/>
                  </a:lnTo>
                  <a:lnTo>
                    <a:pt x="1006" y="116"/>
                  </a:lnTo>
                  <a:lnTo>
                    <a:pt x="1010" y="122"/>
                  </a:lnTo>
                  <a:lnTo>
                    <a:pt x="1009" y="126"/>
                  </a:lnTo>
                  <a:lnTo>
                    <a:pt x="1007" y="130"/>
                  </a:lnTo>
                  <a:lnTo>
                    <a:pt x="1006" y="131"/>
                  </a:lnTo>
                  <a:lnTo>
                    <a:pt x="1003" y="127"/>
                  </a:lnTo>
                  <a:lnTo>
                    <a:pt x="998" y="124"/>
                  </a:lnTo>
                  <a:lnTo>
                    <a:pt x="989" y="122"/>
                  </a:lnTo>
                  <a:lnTo>
                    <a:pt x="978" y="119"/>
                  </a:lnTo>
                  <a:lnTo>
                    <a:pt x="967" y="117"/>
                  </a:lnTo>
                  <a:lnTo>
                    <a:pt x="957" y="117"/>
                  </a:lnTo>
                  <a:lnTo>
                    <a:pt x="948" y="119"/>
                  </a:lnTo>
                  <a:lnTo>
                    <a:pt x="942" y="122"/>
                  </a:lnTo>
                  <a:lnTo>
                    <a:pt x="937" y="126"/>
                  </a:lnTo>
                  <a:lnTo>
                    <a:pt x="930" y="129"/>
                  </a:lnTo>
                  <a:lnTo>
                    <a:pt x="920" y="130"/>
                  </a:lnTo>
                  <a:lnTo>
                    <a:pt x="912" y="131"/>
                  </a:lnTo>
                  <a:lnTo>
                    <a:pt x="904" y="131"/>
                  </a:lnTo>
                  <a:lnTo>
                    <a:pt x="895" y="131"/>
                  </a:lnTo>
                  <a:lnTo>
                    <a:pt x="890" y="129"/>
                  </a:lnTo>
                  <a:lnTo>
                    <a:pt x="886" y="126"/>
                  </a:lnTo>
                  <a:lnTo>
                    <a:pt x="888" y="131"/>
                  </a:lnTo>
                  <a:lnTo>
                    <a:pt x="894" y="137"/>
                  </a:lnTo>
                  <a:lnTo>
                    <a:pt x="898" y="141"/>
                  </a:lnTo>
                  <a:lnTo>
                    <a:pt x="901" y="142"/>
                  </a:lnTo>
                  <a:lnTo>
                    <a:pt x="890" y="142"/>
                  </a:lnTo>
                  <a:lnTo>
                    <a:pt x="880" y="144"/>
                  </a:lnTo>
                  <a:lnTo>
                    <a:pt x="870" y="148"/>
                  </a:lnTo>
                  <a:lnTo>
                    <a:pt x="865" y="155"/>
                  </a:lnTo>
                  <a:lnTo>
                    <a:pt x="858" y="162"/>
                  </a:lnTo>
                  <a:lnTo>
                    <a:pt x="848" y="166"/>
                  </a:lnTo>
                  <a:lnTo>
                    <a:pt x="840" y="166"/>
                  </a:lnTo>
                  <a:lnTo>
                    <a:pt x="833" y="162"/>
                  </a:lnTo>
                  <a:lnTo>
                    <a:pt x="834" y="169"/>
                  </a:lnTo>
                  <a:lnTo>
                    <a:pt x="840" y="174"/>
                  </a:lnTo>
                  <a:lnTo>
                    <a:pt x="847" y="180"/>
                  </a:lnTo>
                  <a:lnTo>
                    <a:pt x="855" y="181"/>
                  </a:lnTo>
                  <a:lnTo>
                    <a:pt x="850" y="184"/>
                  </a:lnTo>
                  <a:lnTo>
                    <a:pt x="844" y="184"/>
                  </a:lnTo>
                  <a:lnTo>
                    <a:pt x="839" y="184"/>
                  </a:lnTo>
                  <a:lnTo>
                    <a:pt x="837" y="182"/>
                  </a:lnTo>
                  <a:lnTo>
                    <a:pt x="840" y="196"/>
                  </a:lnTo>
                  <a:lnTo>
                    <a:pt x="841" y="207"/>
                  </a:lnTo>
                  <a:lnTo>
                    <a:pt x="846" y="214"/>
                  </a:lnTo>
                  <a:lnTo>
                    <a:pt x="850" y="220"/>
                  </a:lnTo>
                  <a:lnTo>
                    <a:pt x="841" y="216"/>
                  </a:lnTo>
                  <a:lnTo>
                    <a:pt x="834" y="209"/>
                  </a:lnTo>
                  <a:lnTo>
                    <a:pt x="829" y="200"/>
                  </a:lnTo>
                  <a:lnTo>
                    <a:pt x="826" y="193"/>
                  </a:lnTo>
                  <a:lnTo>
                    <a:pt x="822" y="206"/>
                  </a:lnTo>
                  <a:lnTo>
                    <a:pt x="821" y="218"/>
                  </a:lnTo>
                  <a:lnTo>
                    <a:pt x="822" y="231"/>
                  </a:lnTo>
                  <a:lnTo>
                    <a:pt x="826" y="240"/>
                  </a:lnTo>
                  <a:lnTo>
                    <a:pt x="825" y="249"/>
                  </a:lnTo>
                  <a:lnTo>
                    <a:pt x="828" y="258"/>
                  </a:lnTo>
                  <a:lnTo>
                    <a:pt x="833" y="267"/>
                  </a:lnTo>
                  <a:lnTo>
                    <a:pt x="844" y="272"/>
                  </a:lnTo>
                  <a:lnTo>
                    <a:pt x="839" y="272"/>
                  </a:lnTo>
                  <a:lnTo>
                    <a:pt x="833" y="271"/>
                  </a:lnTo>
                  <a:lnTo>
                    <a:pt x="828" y="271"/>
                  </a:lnTo>
                  <a:lnTo>
                    <a:pt x="826" y="271"/>
                  </a:lnTo>
                  <a:lnTo>
                    <a:pt x="830" y="285"/>
                  </a:lnTo>
                  <a:lnTo>
                    <a:pt x="840" y="297"/>
                  </a:lnTo>
                  <a:lnTo>
                    <a:pt x="852" y="303"/>
                  </a:lnTo>
                  <a:lnTo>
                    <a:pt x="865" y="300"/>
                  </a:lnTo>
                  <a:lnTo>
                    <a:pt x="859" y="304"/>
                  </a:lnTo>
                  <a:lnTo>
                    <a:pt x="855" y="308"/>
                  </a:lnTo>
                  <a:lnTo>
                    <a:pt x="852" y="309"/>
                  </a:lnTo>
                  <a:lnTo>
                    <a:pt x="851" y="311"/>
                  </a:lnTo>
                  <a:lnTo>
                    <a:pt x="859" y="316"/>
                  </a:lnTo>
                  <a:lnTo>
                    <a:pt x="868" y="319"/>
                  </a:lnTo>
                  <a:lnTo>
                    <a:pt x="873" y="319"/>
                  </a:lnTo>
                  <a:lnTo>
                    <a:pt x="876" y="319"/>
                  </a:lnTo>
                  <a:lnTo>
                    <a:pt x="865" y="323"/>
                  </a:lnTo>
                  <a:lnTo>
                    <a:pt x="857" y="326"/>
                  </a:lnTo>
                  <a:lnTo>
                    <a:pt x="848" y="329"/>
                  </a:lnTo>
                  <a:lnTo>
                    <a:pt x="843" y="333"/>
                  </a:lnTo>
                  <a:lnTo>
                    <a:pt x="839" y="336"/>
                  </a:lnTo>
                  <a:lnTo>
                    <a:pt x="837" y="339"/>
                  </a:lnTo>
                  <a:lnTo>
                    <a:pt x="837" y="343"/>
                  </a:lnTo>
                  <a:lnTo>
                    <a:pt x="839" y="347"/>
                  </a:lnTo>
                  <a:lnTo>
                    <a:pt x="830" y="352"/>
                  </a:lnTo>
                  <a:lnTo>
                    <a:pt x="823" y="358"/>
                  </a:lnTo>
                  <a:lnTo>
                    <a:pt x="817" y="363"/>
                  </a:lnTo>
                  <a:lnTo>
                    <a:pt x="810" y="370"/>
                  </a:lnTo>
                  <a:lnTo>
                    <a:pt x="804" y="377"/>
                  </a:lnTo>
                  <a:lnTo>
                    <a:pt x="797" y="384"/>
                  </a:lnTo>
                  <a:lnTo>
                    <a:pt x="792" y="391"/>
                  </a:lnTo>
                  <a:lnTo>
                    <a:pt x="786" y="397"/>
                  </a:lnTo>
                  <a:lnTo>
                    <a:pt x="776" y="403"/>
                  </a:lnTo>
                  <a:lnTo>
                    <a:pt x="763" y="410"/>
                  </a:lnTo>
                  <a:lnTo>
                    <a:pt x="745" y="420"/>
                  </a:lnTo>
                  <a:lnTo>
                    <a:pt x="723" y="428"/>
                  </a:lnTo>
                  <a:lnTo>
                    <a:pt x="702" y="438"/>
                  </a:lnTo>
                  <a:lnTo>
                    <a:pt x="680" y="446"/>
                  </a:lnTo>
                  <a:lnTo>
                    <a:pt x="662" y="452"/>
                  </a:lnTo>
                  <a:lnTo>
                    <a:pt x="647" y="456"/>
                  </a:lnTo>
                  <a:lnTo>
                    <a:pt x="631" y="460"/>
                  </a:lnTo>
                  <a:lnTo>
                    <a:pt x="619" y="461"/>
                  </a:lnTo>
                  <a:lnTo>
                    <a:pt x="611" y="463"/>
                  </a:lnTo>
                  <a:lnTo>
                    <a:pt x="605" y="464"/>
                  </a:lnTo>
                  <a:lnTo>
                    <a:pt x="601" y="464"/>
                  </a:lnTo>
                  <a:lnTo>
                    <a:pt x="598" y="463"/>
                  </a:lnTo>
                  <a:lnTo>
                    <a:pt x="594" y="463"/>
                  </a:lnTo>
                  <a:lnTo>
                    <a:pt x="590" y="461"/>
                  </a:lnTo>
                  <a:lnTo>
                    <a:pt x="590" y="449"/>
                  </a:lnTo>
                  <a:lnTo>
                    <a:pt x="584" y="445"/>
                  </a:lnTo>
                  <a:lnTo>
                    <a:pt x="575" y="439"/>
                  </a:lnTo>
                  <a:lnTo>
                    <a:pt x="562" y="435"/>
                  </a:lnTo>
                  <a:lnTo>
                    <a:pt x="547" y="431"/>
                  </a:lnTo>
                  <a:lnTo>
                    <a:pt x="530" y="427"/>
                  </a:lnTo>
                  <a:lnTo>
                    <a:pt x="512" y="424"/>
                  </a:lnTo>
                  <a:lnTo>
                    <a:pt x="493" y="424"/>
                  </a:lnTo>
                  <a:lnTo>
                    <a:pt x="472" y="426"/>
                  </a:lnTo>
                  <a:lnTo>
                    <a:pt x="449" y="428"/>
                  </a:lnTo>
                  <a:lnTo>
                    <a:pt x="430" y="434"/>
                  </a:lnTo>
                  <a:lnTo>
                    <a:pt x="414" y="441"/>
                  </a:lnTo>
                  <a:lnTo>
                    <a:pt x="402" y="448"/>
                  </a:lnTo>
                  <a:lnTo>
                    <a:pt x="392" y="456"/>
                  </a:lnTo>
                  <a:lnTo>
                    <a:pt x="383" y="461"/>
                  </a:lnTo>
                  <a:lnTo>
                    <a:pt x="374" y="466"/>
                  </a:lnTo>
                  <a:lnTo>
                    <a:pt x="365" y="467"/>
                  </a:lnTo>
                  <a:lnTo>
                    <a:pt x="354" y="466"/>
                  </a:lnTo>
                  <a:lnTo>
                    <a:pt x="343" y="466"/>
                  </a:lnTo>
                  <a:lnTo>
                    <a:pt x="333" y="464"/>
                  </a:lnTo>
                  <a:lnTo>
                    <a:pt x="323" y="463"/>
                  </a:lnTo>
                  <a:lnTo>
                    <a:pt x="313" y="463"/>
                  </a:lnTo>
                  <a:lnTo>
                    <a:pt x="307" y="461"/>
                  </a:lnTo>
                  <a:lnTo>
                    <a:pt x="302" y="461"/>
                  </a:lnTo>
                  <a:lnTo>
                    <a:pt x="301" y="461"/>
                  </a:lnTo>
                  <a:lnTo>
                    <a:pt x="297" y="473"/>
                  </a:lnTo>
                  <a:lnTo>
                    <a:pt x="293" y="486"/>
                  </a:lnTo>
                  <a:lnTo>
                    <a:pt x="291" y="497"/>
                  </a:lnTo>
                  <a:lnTo>
                    <a:pt x="290" y="5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9" name="Freeform 35"/>
            <p:cNvSpPr>
              <a:spLocks/>
            </p:cNvSpPr>
            <p:nvPr/>
          </p:nvSpPr>
          <p:spPr bwMode="auto">
            <a:xfrm>
              <a:off x="1519" y="3787"/>
              <a:ext cx="215" cy="225"/>
            </a:xfrm>
            <a:custGeom>
              <a:avLst/>
              <a:gdLst>
                <a:gd name="T0" fmla="*/ 161 w 215"/>
                <a:gd name="T1" fmla="*/ 210 h 225"/>
                <a:gd name="T2" fmla="*/ 142 w 215"/>
                <a:gd name="T3" fmla="*/ 225 h 225"/>
                <a:gd name="T4" fmla="*/ 0 w 215"/>
                <a:gd name="T5" fmla="*/ 200 h 225"/>
                <a:gd name="T6" fmla="*/ 55 w 215"/>
                <a:gd name="T7" fmla="*/ 0 h 225"/>
                <a:gd name="T8" fmla="*/ 215 w 215"/>
                <a:gd name="T9" fmla="*/ 77 h 225"/>
                <a:gd name="T10" fmla="*/ 161 w 215"/>
                <a:gd name="T11" fmla="*/ 210 h 2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5"/>
                <a:gd name="T19" fmla="*/ 0 h 225"/>
                <a:gd name="T20" fmla="*/ 215 w 215"/>
                <a:gd name="T21" fmla="*/ 225 h 2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5" h="225">
                  <a:moveTo>
                    <a:pt x="161" y="210"/>
                  </a:moveTo>
                  <a:lnTo>
                    <a:pt x="142" y="225"/>
                  </a:lnTo>
                  <a:lnTo>
                    <a:pt x="0" y="200"/>
                  </a:lnTo>
                  <a:lnTo>
                    <a:pt x="55" y="0"/>
                  </a:lnTo>
                  <a:lnTo>
                    <a:pt x="215" y="77"/>
                  </a:lnTo>
                  <a:lnTo>
                    <a:pt x="161" y="2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" name="Freeform 36"/>
            <p:cNvSpPr>
              <a:spLocks/>
            </p:cNvSpPr>
            <p:nvPr/>
          </p:nvSpPr>
          <p:spPr bwMode="auto">
            <a:xfrm>
              <a:off x="1530" y="3801"/>
              <a:ext cx="192" cy="198"/>
            </a:xfrm>
            <a:custGeom>
              <a:avLst/>
              <a:gdLst>
                <a:gd name="T0" fmla="*/ 145 w 192"/>
                <a:gd name="T1" fmla="*/ 185 h 198"/>
                <a:gd name="T2" fmla="*/ 127 w 192"/>
                <a:gd name="T3" fmla="*/ 198 h 198"/>
                <a:gd name="T4" fmla="*/ 0 w 192"/>
                <a:gd name="T5" fmla="*/ 176 h 198"/>
                <a:gd name="T6" fmla="*/ 50 w 192"/>
                <a:gd name="T7" fmla="*/ 0 h 198"/>
                <a:gd name="T8" fmla="*/ 192 w 192"/>
                <a:gd name="T9" fmla="*/ 67 h 198"/>
                <a:gd name="T10" fmla="*/ 145 w 192"/>
                <a:gd name="T11" fmla="*/ 185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98"/>
                <a:gd name="T20" fmla="*/ 192 w 192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98">
                  <a:moveTo>
                    <a:pt x="145" y="185"/>
                  </a:moveTo>
                  <a:lnTo>
                    <a:pt x="127" y="198"/>
                  </a:lnTo>
                  <a:lnTo>
                    <a:pt x="0" y="176"/>
                  </a:lnTo>
                  <a:lnTo>
                    <a:pt x="50" y="0"/>
                  </a:lnTo>
                  <a:lnTo>
                    <a:pt x="192" y="67"/>
                  </a:lnTo>
                  <a:lnTo>
                    <a:pt x="145" y="1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1" name="Freeform 37"/>
            <p:cNvSpPr>
              <a:spLocks/>
            </p:cNvSpPr>
            <p:nvPr/>
          </p:nvSpPr>
          <p:spPr bwMode="auto">
            <a:xfrm>
              <a:off x="1556" y="3733"/>
              <a:ext cx="188" cy="264"/>
            </a:xfrm>
            <a:custGeom>
              <a:avLst/>
              <a:gdLst>
                <a:gd name="T0" fmla="*/ 188 w 188"/>
                <a:gd name="T1" fmla="*/ 109 h 264"/>
                <a:gd name="T2" fmla="*/ 124 w 188"/>
                <a:gd name="T3" fmla="*/ 264 h 264"/>
                <a:gd name="T4" fmla="*/ 0 w 188"/>
                <a:gd name="T5" fmla="*/ 222 h 264"/>
                <a:gd name="T6" fmla="*/ 61 w 188"/>
                <a:gd name="T7" fmla="*/ 0 h 264"/>
                <a:gd name="T8" fmla="*/ 188 w 188"/>
                <a:gd name="T9" fmla="*/ 109 h 2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8"/>
                <a:gd name="T16" fmla="*/ 0 h 264"/>
                <a:gd name="T17" fmla="*/ 188 w 188"/>
                <a:gd name="T18" fmla="*/ 264 h 2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8" h="264">
                  <a:moveTo>
                    <a:pt x="188" y="109"/>
                  </a:moveTo>
                  <a:lnTo>
                    <a:pt x="124" y="264"/>
                  </a:lnTo>
                  <a:lnTo>
                    <a:pt x="0" y="222"/>
                  </a:lnTo>
                  <a:lnTo>
                    <a:pt x="61" y="0"/>
                  </a:lnTo>
                  <a:lnTo>
                    <a:pt x="18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2" name="Freeform 38"/>
            <p:cNvSpPr>
              <a:spLocks/>
            </p:cNvSpPr>
            <p:nvPr/>
          </p:nvSpPr>
          <p:spPr bwMode="auto">
            <a:xfrm>
              <a:off x="119" y="4169"/>
              <a:ext cx="1727" cy="65"/>
            </a:xfrm>
            <a:custGeom>
              <a:avLst/>
              <a:gdLst>
                <a:gd name="T0" fmla="*/ 33 w 1727"/>
                <a:gd name="T1" fmla="*/ 54 h 65"/>
                <a:gd name="T2" fmla="*/ 108 w 1727"/>
                <a:gd name="T3" fmla="*/ 47 h 65"/>
                <a:gd name="T4" fmla="*/ 178 w 1727"/>
                <a:gd name="T5" fmla="*/ 49 h 65"/>
                <a:gd name="T6" fmla="*/ 249 w 1727"/>
                <a:gd name="T7" fmla="*/ 46 h 65"/>
                <a:gd name="T8" fmla="*/ 327 w 1727"/>
                <a:gd name="T9" fmla="*/ 39 h 65"/>
                <a:gd name="T10" fmla="*/ 380 w 1727"/>
                <a:gd name="T11" fmla="*/ 46 h 65"/>
                <a:gd name="T12" fmla="*/ 460 w 1727"/>
                <a:gd name="T13" fmla="*/ 56 h 65"/>
                <a:gd name="T14" fmla="*/ 547 w 1727"/>
                <a:gd name="T15" fmla="*/ 53 h 65"/>
                <a:gd name="T16" fmla="*/ 595 w 1727"/>
                <a:gd name="T17" fmla="*/ 43 h 65"/>
                <a:gd name="T18" fmla="*/ 658 w 1727"/>
                <a:gd name="T19" fmla="*/ 39 h 65"/>
                <a:gd name="T20" fmla="*/ 731 w 1727"/>
                <a:gd name="T21" fmla="*/ 36 h 65"/>
                <a:gd name="T22" fmla="*/ 804 w 1727"/>
                <a:gd name="T23" fmla="*/ 35 h 65"/>
                <a:gd name="T24" fmla="*/ 862 w 1727"/>
                <a:gd name="T25" fmla="*/ 35 h 65"/>
                <a:gd name="T26" fmla="*/ 893 w 1727"/>
                <a:gd name="T27" fmla="*/ 36 h 65"/>
                <a:gd name="T28" fmla="*/ 927 w 1727"/>
                <a:gd name="T29" fmla="*/ 36 h 65"/>
                <a:gd name="T30" fmla="*/ 971 w 1727"/>
                <a:gd name="T31" fmla="*/ 35 h 65"/>
                <a:gd name="T32" fmla="*/ 1021 w 1727"/>
                <a:gd name="T33" fmla="*/ 34 h 65"/>
                <a:gd name="T34" fmla="*/ 1071 w 1727"/>
                <a:gd name="T35" fmla="*/ 36 h 65"/>
                <a:gd name="T36" fmla="*/ 1118 w 1727"/>
                <a:gd name="T37" fmla="*/ 42 h 65"/>
                <a:gd name="T38" fmla="*/ 1166 w 1727"/>
                <a:gd name="T39" fmla="*/ 50 h 65"/>
                <a:gd name="T40" fmla="*/ 1219 w 1727"/>
                <a:gd name="T41" fmla="*/ 57 h 65"/>
                <a:gd name="T42" fmla="*/ 1273 w 1727"/>
                <a:gd name="T43" fmla="*/ 63 h 65"/>
                <a:gd name="T44" fmla="*/ 1318 w 1727"/>
                <a:gd name="T45" fmla="*/ 65 h 65"/>
                <a:gd name="T46" fmla="*/ 1353 w 1727"/>
                <a:gd name="T47" fmla="*/ 65 h 65"/>
                <a:gd name="T48" fmla="*/ 1379 w 1727"/>
                <a:gd name="T49" fmla="*/ 61 h 65"/>
                <a:gd name="T50" fmla="*/ 1427 w 1727"/>
                <a:gd name="T51" fmla="*/ 58 h 65"/>
                <a:gd name="T52" fmla="*/ 1490 w 1727"/>
                <a:gd name="T53" fmla="*/ 56 h 65"/>
                <a:gd name="T54" fmla="*/ 1552 w 1727"/>
                <a:gd name="T55" fmla="*/ 53 h 65"/>
                <a:gd name="T56" fmla="*/ 1603 w 1727"/>
                <a:gd name="T57" fmla="*/ 52 h 65"/>
                <a:gd name="T58" fmla="*/ 1640 w 1727"/>
                <a:gd name="T59" fmla="*/ 52 h 65"/>
                <a:gd name="T60" fmla="*/ 1690 w 1727"/>
                <a:gd name="T61" fmla="*/ 47 h 65"/>
                <a:gd name="T62" fmla="*/ 1725 w 1727"/>
                <a:gd name="T63" fmla="*/ 45 h 65"/>
                <a:gd name="T64" fmla="*/ 1662 w 1727"/>
                <a:gd name="T65" fmla="*/ 2 h 65"/>
                <a:gd name="T66" fmla="*/ 1606 w 1727"/>
                <a:gd name="T67" fmla="*/ 6 h 65"/>
                <a:gd name="T68" fmla="*/ 1517 w 1727"/>
                <a:gd name="T69" fmla="*/ 10 h 65"/>
                <a:gd name="T70" fmla="*/ 1421 w 1727"/>
                <a:gd name="T71" fmla="*/ 14 h 65"/>
                <a:gd name="T72" fmla="*/ 1338 w 1727"/>
                <a:gd name="T73" fmla="*/ 17 h 65"/>
                <a:gd name="T74" fmla="*/ 1293 w 1727"/>
                <a:gd name="T75" fmla="*/ 18 h 65"/>
                <a:gd name="T76" fmla="*/ 1191 w 1727"/>
                <a:gd name="T77" fmla="*/ 18 h 65"/>
                <a:gd name="T78" fmla="*/ 1104 w 1727"/>
                <a:gd name="T79" fmla="*/ 17 h 65"/>
                <a:gd name="T80" fmla="*/ 1031 w 1727"/>
                <a:gd name="T81" fmla="*/ 13 h 65"/>
                <a:gd name="T82" fmla="*/ 971 w 1727"/>
                <a:gd name="T83" fmla="*/ 10 h 65"/>
                <a:gd name="T84" fmla="*/ 926 w 1727"/>
                <a:gd name="T85" fmla="*/ 9 h 65"/>
                <a:gd name="T86" fmla="*/ 872 w 1727"/>
                <a:gd name="T87" fmla="*/ 10 h 65"/>
                <a:gd name="T88" fmla="*/ 749 w 1727"/>
                <a:gd name="T89" fmla="*/ 14 h 65"/>
                <a:gd name="T90" fmla="*/ 587 w 1727"/>
                <a:gd name="T91" fmla="*/ 20 h 65"/>
                <a:gd name="T92" fmla="*/ 428 w 1727"/>
                <a:gd name="T93" fmla="*/ 23 h 65"/>
                <a:gd name="T94" fmla="*/ 309 w 1727"/>
                <a:gd name="T95" fmla="*/ 18 h 65"/>
                <a:gd name="T96" fmla="*/ 262 w 1727"/>
                <a:gd name="T97" fmla="*/ 14 h 65"/>
                <a:gd name="T98" fmla="*/ 196 w 1727"/>
                <a:gd name="T99" fmla="*/ 17 h 65"/>
                <a:gd name="T100" fmla="*/ 121 w 1727"/>
                <a:gd name="T101" fmla="*/ 13 h 6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727"/>
                <a:gd name="T154" fmla="*/ 0 h 65"/>
                <a:gd name="T155" fmla="*/ 1727 w 1727"/>
                <a:gd name="T156" fmla="*/ 65 h 6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727" h="65">
                  <a:moveTo>
                    <a:pt x="0" y="60"/>
                  </a:moveTo>
                  <a:lnTo>
                    <a:pt x="14" y="57"/>
                  </a:lnTo>
                  <a:lnTo>
                    <a:pt x="33" y="54"/>
                  </a:lnTo>
                  <a:lnTo>
                    <a:pt x="55" y="52"/>
                  </a:lnTo>
                  <a:lnTo>
                    <a:pt x="81" y="49"/>
                  </a:lnTo>
                  <a:lnTo>
                    <a:pt x="108" y="47"/>
                  </a:lnTo>
                  <a:lnTo>
                    <a:pt x="134" y="46"/>
                  </a:lnTo>
                  <a:lnTo>
                    <a:pt x="157" y="47"/>
                  </a:lnTo>
                  <a:lnTo>
                    <a:pt x="178" y="49"/>
                  </a:lnTo>
                  <a:lnTo>
                    <a:pt x="199" y="50"/>
                  </a:lnTo>
                  <a:lnTo>
                    <a:pt x="222" y="49"/>
                  </a:lnTo>
                  <a:lnTo>
                    <a:pt x="249" y="46"/>
                  </a:lnTo>
                  <a:lnTo>
                    <a:pt x="276" y="43"/>
                  </a:lnTo>
                  <a:lnTo>
                    <a:pt x="302" y="40"/>
                  </a:lnTo>
                  <a:lnTo>
                    <a:pt x="327" y="39"/>
                  </a:lnTo>
                  <a:lnTo>
                    <a:pt x="348" y="39"/>
                  </a:lnTo>
                  <a:lnTo>
                    <a:pt x="363" y="42"/>
                  </a:lnTo>
                  <a:lnTo>
                    <a:pt x="380" y="46"/>
                  </a:lnTo>
                  <a:lnTo>
                    <a:pt x="402" y="50"/>
                  </a:lnTo>
                  <a:lnTo>
                    <a:pt x="430" y="53"/>
                  </a:lnTo>
                  <a:lnTo>
                    <a:pt x="460" y="56"/>
                  </a:lnTo>
                  <a:lnTo>
                    <a:pt x="490" y="57"/>
                  </a:lnTo>
                  <a:lnTo>
                    <a:pt x="519" y="56"/>
                  </a:lnTo>
                  <a:lnTo>
                    <a:pt x="547" y="53"/>
                  </a:lnTo>
                  <a:lnTo>
                    <a:pt x="569" y="49"/>
                  </a:lnTo>
                  <a:lnTo>
                    <a:pt x="580" y="46"/>
                  </a:lnTo>
                  <a:lnTo>
                    <a:pt x="595" y="43"/>
                  </a:lnTo>
                  <a:lnTo>
                    <a:pt x="613" y="42"/>
                  </a:lnTo>
                  <a:lnTo>
                    <a:pt x="634" y="40"/>
                  </a:lnTo>
                  <a:lnTo>
                    <a:pt x="658" y="39"/>
                  </a:lnTo>
                  <a:lnTo>
                    <a:pt x="681" y="38"/>
                  </a:lnTo>
                  <a:lnTo>
                    <a:pt x="706" y="36"/>
                  </a:lnTo>
                  <a:lnTo>
                    <a:pt x="731" y="36"/>
                  </a:lnTo>
                  <a:lnTo>
                    <a:pt x="757" y="35"/>
                  </a:lnTo>
                  <a:lnTo>
                    <a:pt x="781" y="35"/>
                  </a:lnTo>
                  <a:lnTo>
                    <a:pt x="804" y="35"/>
                  </a:lnTo>
                  <a:lnTo>
                    <a:pt x="826" y="35"/>
                  </a:lnTo>
                  <a:lnTo>
                    <a:pt x="846" y="35"/>
                  </a:lnTo>
                  <a:lnTo>
                    <a:pt x="862" y="35"/>
                  </a:lnTo>
                  <a:lnTo>
                    <a:pt x="875" y="36"/>
                  </a:lnTo>
                  <a:lnTo>
                    <a:pt x="884" y="36"/>
                  </a:lnTo>
                  <a:lnTo>
                    <a:pt x="893" y="36"/>
                  </a:lnTo>
                  <a:lnTo>
                    <a:pt x="902" y="36"/>
                  </a:lnTo>
                  <a:lnTo>
                    <a:pt x="915" y="36"/>
                  </a:lnTo>
                  <a:lnTo>
                    <a:pt x="927" y="36"/>
                  </a:lnTo>
                  <a:lnTo>
                    <a:pt x="941" y="36"/>
                  </a:lnTo>
                  <a:lnTo>
                    <a:pt x="956" y="35"/>
                  </a:lnTo>
                  <a:lnTo>
                    <a:pt x="971" y="35"/>
                  </a:lnTo>
                  <a:lnTo>
                    <a:pt x="988" y="35"/>
                  </a:lnTo>
                  <a:lnTo>
                    <a:pt x="1005" y="34"/>
                  </a:lnTo>
                  <a:lnTo>
                    <a:pt x="1021" y="34"/>
                  </a:lnTo>
                  <a:lnTo>
                    <a:pt x="1038" y="35"/>
                  </a:lnTo>
                  <a:lnTo>
                    <a:pt x="1054" y="35"/>
                  </a:lnTo>
                  <a:lnTo>
                    <a:pt x="1071" y="36"/>
                  </a:lnTo>
                  <a:lnTo>
                    <a:pt x="1087" y="38"/>
                  </a:lnTo>
                  <a:lnTo>
                    <a:pt x="1103" y="39"/>
                  </a:lnTo>
                  <a:lnTo>
                    <a:pt x="1118" y="42"/>
                  </a:lnTo>
                  <a:lnTo>
                    <a:pt x="1133" y="45"/>
                  </a:lnTo>
                  <a:lnTo>
                    <a:pt x="1148" y="47"/>
                  </a:lnTo>
                  <a:lnTo>
                    <a:pt x="1166" y="50"/>
                  </a:lnTo>
                  <a:lnTo>
                    <a:pt x="1183" y="53"/>
                  </a:lnTo>
                  <a:lnTo>
                    <a:pt x="1201" y="54"/>
                  </a:lnTo>
                  <a:lnTo>
                    <a:pt x="1219" y="57"/>
                  </a:lnTo>
                  <a:lnTo>
                    <a:pt x="1237" y="58"/>
                  </a:lnTo>
                  <a:lnTo>
                    <a:pt x="1255" y="61"/>
                  </a:lnTo>
                  <a:lnTo>
                    <a:pt x="1273" y="63"/>
                  </a:lnTo>
                  <a:lnTo>
                    <a:pt x="1289" y="64"/>
                  </a:lnTo>
                  <a:lnTo>
                    <a:pt x="1304" y="64"/>
                  </a:lnTo>
                  <a:lnTo>
                    <a:pt x="1318" y="65"/>
                  </a:lnTo>
                  <a:lnTo>
                    <a:pt x="1332" y="65"/>
                  </a:lnTo>
                  <a:lnTo>
                    <a:pt x="1343" y="65"/>
                  </a:lnTo>
                  <a:lnTo>
                    <a:pt x="1353" y="65"/>
                  </a:lnTo>
                  <a:lnTo>
                    <a:pt x="1360" y="64"/>
                  </a:lnTo>
                  <a:lnTo>
                    <a:pt x="1368" y="63"/>
                  </a:lnTo>
                  <a:lnTo>
                    <a:pt x="1379" y="61"/>
                  </a:lnTo>
                  <a:lnTo>
                    <a:pt x="1393" y="60"/>
                  </a:lnTo>
                  <a:lnTo>
                    <a:pt x="1409" y="58"/>
                  </a:lnTo>
                  <a:lnTo>
                    <a:pt x="1427" y="58"/>
                  </a:lnTo>
                  <a:lnTo>
                    <a:pt x="1448" y="57"/>
                  </a:lnTo>
                  <a:lnTo>
                    <a:pt x="1469" y="56"/>
                  </a:lnTo>
                  <a:lnTo>
                    <a:pt x="1490" y="56"/>
                  </a:lnTo>
                  <a:lnTo>
                    <a:pt x="1510" y="54"/>
                  </a:lnTo>
                  <a:lnTo>
                    <a:pt x="1532" y="54"/>
                  </a:lnTo>
                  <a:lnTo>
                    <a:pt x="1552" y="53"/>
                  </a:lnTo>
                  <a:lnTo>
                    <a:pt x="1571" y="53"/>
                  </a:lnTo>
                  <a:lnTo>
                    <a:pt x="1588" y="52"/>
                  </a:lnTo>
                  <a:lnTo>
                    <a:pt x="1603" y="52"/>
                  </a:lnTo>
                  <a:lnTo>
                    <a:pt x="1615" y="52"/>
                  </a:lnTo>
                  <a:lnTo>
                    <a:pt x="1624" y="52"/>
                  </a:lnTo>
                  <a:lnTo>
                    <a:pt x="1640" y="52"/>
                  </a:lnTo>
                  <a:lnTo>
                    <a:pt x="1657" y="50"/>
                  </a:lnTo>
                  <a:lnTo>
                    <a:pt x="1673" y="49"/>
                  </a:lnTo>
                  <a:lnTo>
                    <a:pt x="1690" y="47"/>
                  </a:lnTo>
                  <a:lnTo>
                    <a:pt x="1705" y="47"/>
                  </a:lnTo>
                  <a:lnTo>
                    <a:pt x="1716" y="46"/>
                  </a:lnTo>
                  <a:lnTo>
                    <a:pt x="1725" y="45"/>
                  </a:lnTo>
                  <a:lnTo>
                    <a:pt x="1727" y="45"/>
                  </a:lnTo>
                  <a:lnTo>
                    <a:pt x="1669" y="0"/>
                  </a:lnTo>
                  <a:lnTo>
                    <a:pt x="1662" y="2"/>
                  </a:lnTo>
                  <a:lnTo>
                    <a:pt x="1649" y="3"/>
                  </a:lnTo>
                  <a:lnTo>
                    <a:pt x="1629" y="5"/>
                  </a:lnTo>
                  <a:lnTo>
                    <a:pt x="1606" y="6"/>
                  </a:lnTo>
                  <a:lnTo>
                    <a:pt x="1579" y="7"/>
                  </a:lnTo>
                  <a:lnTo>
                    <a:pt x="1549" y="9"/>
                  </a:lnTo>
                  <a:lnTo>
                    <a:pt x="1517" y="10"/>
                  </a:lnTo>
                  <a:lnTo>
                    <a:pt x="1485" y="11"/>
                  </a:lnTo>
                  <a:lnTo>
                    <a:pt x="1452" y="13"/>
                  </a:lnTo>
                  <a:lnTo>
                    <a:pt x="1421" y="14"/>
                  </a:lnTo>
                  <a:lnTo>
                    <a:pt x="1390" y="14"/>
                  </a:lnTo>
                  <a:lnTo>
                    <a:pt x="1362" y="16"/>
                  </a:lnTo>
                  <a:lnTo>
                    <a:pt x="1338" y="17"/>
                  </a:lnTo>
                  <a:lnTo>
                    <a:pt x="1317" y="17"/>
                  </a:lnTo>
                  <a:lnTo>
                    <a:pt x="1303" y="18"/>
                  </a:lnTo>
                  <a:lnTo>
                    <a:pt x="1293" y="18"/>
                  </a:lnTo>
                  <a:lnTo>
                    <a:pt x="1257" y="18"/>
                  </a:lnTo>
                  <a:lnTo>
                    <a:pt x="1224" y="18"/>
                  </a:lnTo>
                  <a:lnTo>
                    <a:pt x="1191" y="18"/>
                  </a:lnTo>
                  <a:lnTo>
                    <a:pt x="1161" y="18"/>
                  </a:lnTo>
                  <a:lnTo>
                    <a:pt x="1132" y="17"/>
                  </a:lnTo>
                  <a:lnTo>
                    <a:pt x="1104" y="17"/>
                  </a:lnTo>
                  <a:lnTo>
                    <a:pt x="1078" y="16"/>
                  </a:lnTo>
                  <a:lnTo>
                    <a:pt x="1053" y="14"/>
                  </a:lnTo>
                  <a:lnTo>
                    <a:pt x="1031" y="13"/>
                  </a:lnTo>
                  <a:lnTo>
                    <a:pt x="1009" y="13"/>
                  </a:lnTo>
                  <a:lnTo>
                    <a:pt x="989" y="11"/>
                  </a:lnTo>
                  <a:lnTo>
                    <a:pt x="971" y="10"/>
                  </a:lnTo>
                  <a:lnTo>
                    <a:pt x="955" y="10"/>
                  </a:lnTo>
                  <a:lnTo>
                    <a:pt x="940" y="9"/>
                  </a:lnTo>
                  <a:lnTo>
                    <a:pt x="926" y="9"/>
                  </a:lnTo>
                  <a:lnTo>
                    <a:pt x="915" y="9"/>
                  </a:lnTo>
                  <a:lnTo>
                    <a:pt x="898" y="9"/>
                  </a:lnTo>
                  <a:lnTo>
                    <a:pt x="872" y="10"/>
                  </a:lnTo>
                  <a:lnTo>
                    <a:pt x="837" y="11"/>
                  </a:lnTo>
                  <a:lnTo>
                    <a:pt x="796" y="13"/>
                  </a:lnTo>
                  <a:lnTo>
                    <a:pt x="749" y="14"/>
                  </a:lnTo>
                  <a:lnTo>
                    <a:pt x="698" y="16"/>
                  </a:lnTo>
                  <a:lnTo>
                    <a:pt x="642" y="18"/>
                  </a:lnTo>
                  <a:lnTo>
                    <a:pt x="587" y="20"/>
                  </a:lnTo>
                  <a:lnTo>
                    <a:pt x="532" y="21"/>
                  </a:lnTo>
                  <a:lnTo>
                    <a:pt x="479" y="21"/>
                  </a:lnTo>
                  <a:lnTo>
                    <a:pt x="428" y="23"/>
                  </a:lnTo>
                  <a:lnTo>
                    <a:pt x="383" y="21"/>
                  </a:lnTo>
                  <a:lnTo>
                    <a:pt x="343" y="20"/>
                  </a:lnTo>
                  <a:lnTo>
                    <a:pt x="309" y="18"/>
                  </a:lnTo>
                  <a:lnTo>
                    <a:pt x="286" y="16"/>
                  </a:lnTo>
                  <a:lnTo>
                    <a:pt x="272" y="11"/>
                  </a:lnTo>
                  <a:lnTo>
                    <a:pt x="262" y="14"/>
                  </a:lnTo>
                  <a:lnTo>
                    <a:pt x="246" y="16"/>
                  </a:lnTo>
                  <a:lnTo>
                    <a:pt x="222" y="17"/>
                  </a:lnTo>
                  <a:lnTo>
                    <a:pt x="196" y="17"/>
                  </a:lnTo>
                  <a:lnTo>
                    <a:pt x="168" y="16"/>
                  </a:lnTo>
                  <a:lnTo>
                    <a:pt x="144" y="14"/>
                  </a:lnTo>
                  <a:lnTo>
                    <a:pt x="121" y="13"/>
                  </a:lnTo>
                  <a:lnTo>
                    <a:pt x="106" y="11"/>
                  </a:lnTo>
                  <a:lnTo>
                    <a:pt x="0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>
          <a:xfrm>
            <a:off x="272345" y="274638"/>
            <a:ext cx="8414455" cy="261663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Объект 33"/>
          <p:cNvSpPr>
            <a:spLocks noGrp="1"/>
          </p:cNvSpPr>
          <p:nvPr>
            <p:ph idx="1"/>
          </p:nvPr>
        </p:nvSpPr>
        <p:spPr>
          <a:xfrm>
            <a:off x="258847" y="188640"/>
            <a:ext cx="8229600" cy="576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реализации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2345" y="289127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38604" y="1198503"/>
            <a:ext cx="8460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735069"/>
              </p:ext>
            </p:extLst>
          </p:nvPr>
        </p:nvGraphicFramePr>
        <p:xfrm>
          <a:off x="464503" y="972251"/>
          <a:ext cx="8226690" cy="443418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883361"/>
                <a:gridCol w="5343329"/>
              </a:tblGrid>
              <a:tr h="572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 работы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Прогнозируемый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28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Подготовительный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январь-май 2020г.</a:t>
                      </a:r>
                      <a:endParaRPr lang="ru-RU" sz="18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Изучена нормативно-правовая база, регламентирующая организацию образовательной деятельности с детьми с ОВЗ и детьми инвалидами в УДО.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Создан информационный банек данных о детях с ОВЗ и детях инвалидах Братского района.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Оценены  возможности учреждения для реализации проекта.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Разработан проект «Проектно-исследовательская деятельность с детьми с ОВЗ и детьми инвалидами в условиях МКУ ДО «ДДТ»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15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1">
      <a:dk1>
        <a:srgbClr val="FFFFFF"/>
      </a:dk1>
      <a:lt1>
        <a:sysClr val="window" lastClr="FFFFFF"/>
      </a:lt1>
      <a:dk2>
        <a:srgbClr val="39302A"/>
      </a:dk2>
      <a:lt2>
        <a:srgbClr val="E5DEDB"/>
      </a:lt2>
      <a:accent1>
        <a:srgbClr val="FFDF6A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123</TotalTime>
  <Words>777</Words>
  <Application>Microsoft Office PowerPoint</Application>
  <PresentationFormat>Экран (4:3)</PresentationFormat>
  <Paragraphs>104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ОРГАНИЗАЦИЯ ИННОВАЦИОННОЙ ДЕЯТЕЛЬНОСТИ  В РАМКАХ ПРОЕКТА</vt:lpstr>
      <vt:lpstr> Проектно-исследовательская деятельность с детьми с ОВЗ и детьми инвалидами в условиях МКУ ДО «ДДТ»</vt:lpstr>
      <vt:lpstr> </vt:lpstr>
      <vt:lpstr> </vt:lpstr>
      <vt:lpstr> </vt:lpstr>
      <vt:lpstr> </vt:lpstr>
      <vt:lpstr> </vt:lpstr>
      <vt:lpstr> </vt:lpstr>
      <vt:lpstr>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14</cp:revision>
  <dcterms:created xsi:type="dcterms:W3CDTF">2020-03-27T07:07:59Z</dcterms:created>
  <dcterms:modified xsi:type="dcterms:W3CDTF">2020-03-27T09:21:55Z</dcterms:modified>
</cp:coreProperties>
</file>