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10" r:id="rId2"/>
    <p:sldId id="260" r:id="rId3"/>
    <p:sldId id="259" r:id="rId4"/>
    <p:sldId id="311" r:id="rId5"/>
    <p:sldId id="312" r:id="rId6"/>
    <p:sldId id="263" r:id="rId7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A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0711B-0722-4190-A4A9-43004AD000BC}" type="datetimeFigureOut">
              <a:rPr lang="ru-RU" smtClean="0"/>
              <a:t>12.09.2024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E42CD0-9FAD-456A-88C3-1AC535864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972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99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712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712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7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62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6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12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4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42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4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5022" y="2002536"/>
            <a:ext cx="6686549" cy="16970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АИС «Навигатор дополнительного образования»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Иркутской области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МО «Братский район»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FC03E180-7AA4-4449-828F-37C1666E91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3" r="72893"/>
          <a:stretch/>
        </p:blipFill>
        <p:spPr bwMode="auto">
          <a:xfrm>
            <a:off x="19472" y="0"/>
            <a:ext cx="178253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171400"/>
            <a:ext cx="1890713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96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2298" y="462181"/>
            <a:ext cx="6031527" cy="1200150"/>
          </a:xfrm>
        </p:spPr>
        <p:txBody>
          <a:bodyPr>
            <a:normAutofit/>
          </a:bodyPr>
          <a:lstStyle/>
          <a:p>
            <a:pPr algn="ctr"/>
            <a:r>
              <a:rPr lang="ru-RU" sz="28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Распространенные ошибки при работе в АИС </a:t>
            </a:r>
            <a:r>
              <a:rPr lang="ru-RU" sz="28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«Навигатор ДО»</a:t>
            </a:r>
            <a:endParaRPr lang="ru-RU" sz="28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1" y="2181444"/>
            <a:ext cx="7599759" cy="3208944"/>
          </a:xfrm>
        </p:spPr>
        <p:txBody>
          <a:bodyPr>
            <a:normAutofit/>
          </a:bodyPr>
          <a:lstStyle/>
          <a:p>
            <a:pPr marL="342900" indent="-342900" algn="ctr">
              <a:buAutoNum type="arabicPeriod"/>
            </a:pPr>
            <a:r>
              <a:rPr lang="ru-RU" sz="2700" i="1" dirty="0">
                <a:solidFill>
                  <a:schemeClr val="tx1"/>
                </a:solidFill>
              </a:rPr>
              <a:t>Наименование программы </a:t>
            </a:r>
          </a:p>
          <a:p>
            <a:pPr algn="ctr"/>
            <a:endParaRPr lang="ru-RU" sz="1875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169330"/>
            <a:ext cx="3030056" cy="19878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062" y="2924944"/>
            <a:ext cx="3914761" cy="2425368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1CF07C7A-4CED-4CE5-985A-C6749D60EE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3" r="72893"/>
          <a:stretch/>
        </p:blipFill>
        <p:spPr bwMode="auto">
          <a:xfrm>
            <a:off x="-1" y="0"/>
            <a:ext cx="178253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0B7B5C0A-488E-4218-B8BE-B603917701E5}"/>
              </a:ext>
            </a:extLst>
          </p:cNvPr>
          <p:cNvSpPr/>
          <p:nvPr/>
        </p:nvSpPr>
        <p:spPr>
          <a:xfrm>
            <a:off x="2709474" y="5566964"/>
            <a:ext cx="59189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618" y="-190663"/>
            <a:ext cx="1890713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84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/>
              <a:t>2</a:t>
            </a:r>
            <a:r>
              <a:rPr lang="ru-RU" sz="4000" b="1" i="1" dirty="0"/>
              <a:t>.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аккаунтов детей в личном кабинете педагога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966720"/>
            <a:ext cx="6904266" cy="4183162"/>
          </a:xfr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EA1FF9C4-1637-4F11-8CB4-11CA35A6C4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3" r="72893"/>
          <a:stretch/>
        </p:blipFill>
        <p:spPr bwMode="auto">
          <a:xfrm>
            <a:off x="-1" y="27384"/>
            <a:ext cx="178253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618" y="-190663"/>
            <a:ext cx="1890713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8264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207424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Не ставятся или неправильно ставятся отметки об участии программы в значимом федеральном проекте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7704" y="2996952"/>
            <a:ext cx="7080720" cy="327911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782E18D8-1F18-41A8-8749-80D9C3A2C8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3" r="72893"/>
          <a:stretch/>
        </p:blipFill>
        <p:spPr bwMode="auto">
          <a:xfrm>
            <a:off x="-1" y="0"/>
            <a:ext cx="178253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618" y="-190663"/>
            <a:ext cx="1890713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0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260648"/>
            <a:ext cx="6624736" cy="1858475"/>
          </a:xfrm>
        </p:spPr>
        <p:txBody>
          <a:bodyPr>
            <a:noAutofit/>
          </a:bodyPr>
          <a:lstStyle/>
          <a:p>
            <a:r>
              <a:rPr lang="ru-RU" sz="3600" b="1" i="1" dirty="0"/>
              <a:t>4.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Неправильно указываются часы обучения в группах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3051" y="2263141"/>
            <a:ext cx="7085409" cy="3021857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632" y="2263141"/>
            <a:ext cx="7085409" cy="3273013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380A2C95-DDAD-4F88-B5BE-4C8ABA0752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3" r="72893"/>
          <a:stretch/>
        </p:blipFill>
        <p:spPr bwMode="auto">
          <a:xfrm>
            <a:off x="-1" y="0"/>
            <a:ext cx="178253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618" y="-190663"/>
            <a:ext cx="1890713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45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4330" y="274638"/>
            <a:ext cx="6592469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/>
              <a:t>Ответы на многие вопросы в Вашем личном кабинете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9752" y="1906672"/>
            <a:ext cx="6543692" cy="4525963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263BD032-A0A2-474C-B045-4EE880A641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3" r="72893"/>
          <a:stretch/>
        </p:blipFill>
        <p:spPr bwMode="auto">
          <a:xfrm>
            <a:off x="-1" y="0"/>
            <a:ext cx="178253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618" y="-190663"/>
            <a:ext cx="1890713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1571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3931</TotalTime>
  <Words>62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Деятельность АИС «Навигатор дополнительного образования»  Иркутской области  в МО «Братский район»</vt:lpstr>
      <vt:lpstr>Распространенные ошибки при работе в АИС «Навигатор ДО»</vt:lpstr>
      <vt:lpstr>2. Создание аккаунтов детей в личном кабинете педагога</vt:lpstr>
      <vt:lpstr>3. Не ставятся или неправильно ставятся отметки об участии программы в значимом федеральном проекте</vt:lpstr>
      <vt:lpstr>4. Неправильно указываются часы обучения в группах</vt:lpstr>
      <vt:lpstr>Ответы на многие вопросы в Вашем личном кабинете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ddt6</cp:lastModifiedBy>
  <cp:revision>113</cp:revision>
  <cp:lastPrinted>2023-09-28T10:38:22Z</cp:lastPrinted>
  <dcterms:created xsi:type="dcterms:W3CDTF">2022-09-29T07:06:21Z</dcterms:created>
  <dcterms:modified xsi:type="dcterms:W3CDTF">2024-09-12T07:51:04Z</dcterms:modified>
</cp:coreProperties>
</file>