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вступление 20%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440298223591613E-4"/>
                  <c:y val="-0.2684422584501594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основная часть 60%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заключение 20%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вступление</c:v>
                </c:pt>
                <c:pt idx="1">
                  <c:v>основная часть</c:v>
                </c:pt>
                <c:pt idx="2">
                  <c:v>заключение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693B5-D39E-462B-86A0-B9903D4B892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A1D85D-EBE9-4FE0-925F-26592A2B46B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859FB-51ED-4838-9D02-43297C350AAF}" type="parTrans" cxnId="{547EAD52-A880-405C-B206-57C83B4F2F1C}">
      <dgm:prSet/>
      <dgm:spPr/>
      <dgm:t>
        <a:bodyPr/>
        <a:lstStyle/>
        <a:p>
          <a:endParaRPr lang="ru-RU"/>
        </a:p>
      </dgm:t>
    </dgm:pt>
    <dgm:pt modelId="{EF00A6C2-2192-4E71-81B8-CF0FA5A9811E}" type="sibTrans" cxnId="{547EAD52-A880-405C-B206-57C83B4F2F1C}">
      <dgm:prSet/>
      <dgm:spPr/>
      <dgm:t>
        <a:bodyPr/>
        <a:lstStyle/>
        <a:p>
          <a:endParaRPr lang="ru-RU"/>
        </a:p>
      </dgm:t>
    </dgm:pt>
    <dgm:pt modelId="{B9388CB5-CDC2-4AD6-8CDE-ACACAF99946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конкретной темы или вопроса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BC9FB-C53E-4ADC-9593-4728BDFC86B1}" type="parTrans" cxnId="{FE3D3BE4-4CEE-45DA-81C6-6E2AED1354E2}">
      <dgm:prSet/>
      <dgm:spPr/>
      <dgm:t>
        <a:bodyPr/>
        <a:lstStyle/>
        <a:p>
          <a:endParaRPr lang="ru-RU"/>
        </a:p>
      </dgm:t>
    </dgm:pt>
    <dgm:pt modelId="{CDD9FC25-E665-41A0-A552-C02769286989}" type="sibTrans" cxnId="{FE3D3BE4-4CEE-45DA-81C6-6E2AED1354E2}">
      <dgm:prSet/>
      <dgm:spPr/>
      <dgm:t>
        <a:bodyPr/>
        <a:lstStyle/>
        <a:p>
          <a:endParaRPr lang="ru-RU"/>
        </a:p>
      </dgm:t>
    </dgm:pt>
    <dgm:pt modelId="{2646A98A-BC12-4738-9353-C939F81E8D9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B3875-C24A-4321-BEFB-AA57BE6F8B65}" type="parTrans" cxnId="{692D3C75-62BE-4153-BC5C-F9B244E44A30}">
      <dgm:prSet/>
      <dgm:spPr/>
      <dgm:t>
        <a:bodyPr/>
        <a:lstStyle/>
        <a:p>
          <a:endParaRPr lang="ru-RU"/>
        </a:p>
      </dgm:t>
    </dgm:pt>
    <dgm:pt modelId="{BC746881-17AC-46D6-84DF-5ACC522264D9}" type="sibTrans" cxnId="{692D3C75-62BE-4153-BC5C-F9B244E44A30}">
      <dgm:prSet/>
      <dgm:spPr/>
      <dgm:t>
        <a:bodyPr/>
        <a:lstStyle/>
        <a:p>
          <a:endParaRPr lang="ru-RU"/>
        </a:p>
      </dgm:t>
    </dgm:pt>
    <dgm:pt modelId="{CA2212D0-7B25-419F-86FA-8FD4F73A822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2E4A0-388D-44FF-BC38-D460C4BABE7E}" type="parTrans" cxnId="{79BCB09F-FFC9-4E11-8131-DB396E66C8FA}">
      <dgm:prSet/>
      <dgm:spPr/>
      <dgm:t>
        <a:bodyPr/>
        <a:lstStyle/>
        <a:p>
          <a:endParaRPr lang="ru-RU"/>
        </a:p>
      </dgm:t>
    </dgm:pt>
    <dgm:pt modelId="{3BAAFC86-AE57-4833-A93B-7E0CC736EFFF}" type="sibTrans" cxnId="{79BCB09F-FFC9-4E11-8131-DB396E66C8FA}">
      <dgm:prSet/>
      <dgm:spPr/>
      <dgm:t>
        <a:bodyPr/>
        <a:lstStyle/>
        <a:p>
          <a:endParaRPr lang="ru-RU"/>
        </a:p>
      </dgm:t>
    </dgm:pt>
    <dgm:pt modelId="{13F49315-6CEC-4A90-AB3F-DAC35C8DC32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Небольшой объём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B53DA-6DBC-488A-9CAE-5DAC9CA21CC2}" type="parTrans" cxnId="{019F88B5-7C47-4CA8-B4FF-03DD36B6963A}">
      <dgm:prSet/>
      <dgm:spPr/>
      <dgm:t>
        <a:bodyPr/>
        <a:lstStyle/>
        <a:p>
          <a:endParaRPr lang="ru-RU"/>
        </a:p>
      </dgm:t>
    </dgm:pt>
    <dgm:pt modelId="{95472BFC-7564-4BB7-B4D7-4FF627029104}" type="sibTrans" cxnId="{019F88B5-7C47-4CA8-B4FF-03DD36B6963A}">
      <dgm:prSet/>
      <dgm:spPr/>
      <dgm:t>
        <a:bodyPr/>
        <a:lstStyle/>
        <a:p>
          <a:endParaRPr lang="ru-RU"/>
        </a:p>
      </dgm:t>
    </dgm:pt>
    <dgm:pt modelId="{05F6CA54-1534-4446-BDF2-D139F385815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D836C-7FFB-446A-9649-DFF95B46D7C8}" type="parTrans" cxnId="{B8C2A21A-807D-4319-A378-AAD9FBC15FD1}">
      <dgm:prSet/>
      <dgm:spPr/>
      <dgm:t>
        <a:bodyPr/>
        <a:lstStyle/>
        <a:p>
          <a:endParaRPr lang="ru-RU"/>
        </a:p>
      </dgm:t>
    </dgm:pt>
    <dgm:pt modelId="{8B362CD4-9241-4EB8-A01D-0EB3A1328D6E}" type="sibTrans" cxnId="{B8C2A21A-807D-4319-A378-AAD9FBC15FD1}">
      <dgm:prSet/>
      <dgm:spPr/>
      <dgm:t>
        <a:bodyPr/>
        <a:lstStyle/>
        <a:p>
          <a:endParaRPr lang="ru-RU"/>
        </a:p>
      </dgm:t>
    </dgm:pt>
    <dgm:pt modelId="{82F2A63A-9241-475D-BCC1-550C881C392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Свободная композиция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6F20-76D6-4A6A-8B82-44CF409F84F5}" type="parTrans" cxnId="{C324B25A-D576-45A6-9E25-064609757B0B}">
      <dgm:prSet/>
      <dgm:spPr/>
      <dgm:t>
        <a:bodyPr/>
        <a:lstStyle/>
        <a:p>
          <a:endParaRPr lang="ru-RU"/>
        </a:p>
      </dgm:t>
    </dgm:pt>
    <dgm:pt modelId="{29DBF95E-9BBA-421B-83A3-9A5E65AFEAC6}" type="sibTrans" cxnId="{C324B25A-D576-45A6-9E25-064609757B0B}">
      <dgm:prSet/>
      <dgm:spPr/>
      <dgm:t>
        <a:bodyPr/>
        <a:lstStyle/>
        <a:p>
          <a:endParaRPr lang="ru-RU"/>
        </a:p>
      </dgm:t>
    </dgm:pt>
    <dgm:pt modelId="{9C912EE3-7BC7-495C-B02E-FACC7D50346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60FFF-2F7E-41C7-ABEB-D5CA20C865EE}" type="parTrans" cxnId="{832F7414-E25E-4A0B-A4ED-247F98D23174}">
      <dgm:prSet/>
      <dgm:spPr/>
      <dgm:t>
        <a:bodyPr/>
        <a:lstStyle/>
        <a:p>
          <a:endParaRPr lang="ru-RU"/>
        </a:p>
      </dgm:t>
    </dgm:pt>
    <dgm:pt modelId="{F20334BC-DBCA-45D5-B379-A984B285646E}" type="sibTrans" cxnId="{832F7414-E25E-4A0B-A4ED-247F98D23174}">
      <dgm:prSet/>
      <dgm:spPr/>
      <dgm:t>
        <a:bodyPr/>
        <a:lstStyle/>
        <a:p>
          <a:endParaRPr lang="ru-RU"/>
        </a:p>
      </dgm:t>
    </dgm:pt>
    <dgm:pt modelId="{0F92CEAD-DBA5-495E-8F64-7E7966EB0ECF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Личностный характер восприятия проблемы и её осмысления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D09A7-C173-4EFC-92ED-C363222CD8F6}" type="parTrans" cxnId="{BF374A09-BBE6-4004-84D7-9F340DCBDF54}">
      <dgm:prSet/>
      <dgm:spPr/>
      <dgm:t>
        <a:bodyPr/>
        <a:lstStyle/>
        <a:p>
          <a:endParaRPr lang="ru-RU"/>
        </a:p>
      </dgm:t>
    </dgm:pt>
    <dgm:pt modelId="{D0E15753-AC0C-4D28-82CA-F34EFC51A04F}" type="sibTrans" cxnId="{BF374A09-BBE6-4004-84D7-9F340DCBDF54}">
      <dgm:prSet/>
      <dgm:spPr/>
      <dgm:t>
        <a:bodyPr/>
        <a:lstStyle/>
        <a:p>
          <a:endParaRPr lang="ru-RU"/>
        </a:p>
      </dgm:t>
    </dgm:pt>
    <dgm:pt modelId="{A82308E0-E88C-4275-8EF8-0BA286AE8C01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Непринуждённость повествования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24D2A-5054-4F75-B1B1-93ABBF52AD27}" type="parTrans" cxnId="{78FE0864-B7D2-42D9-8649-2161F49810F1}">
      <dgm:prSet/>
      <dgm:spPr/>
      <dgm:t>
        <a:bodyPr/>
        <a:lstStyle/>
        <a:p>
          <a:endParaRPr lang="ru-RU"/>
        </a:p>
      </dgm:t>
    </dgm:pt>
    <dgm:pt modelId="{195EFB4C-F75D-4B8E-8CD2-D0F8FAE3B91D}" type="sibTrans" cxnId="{78FE0864-B7D2-42D9-8649-2161F49810F1}">
      <dgm:prSet/>
      <dgm:spPr/>
      <dgm:t>
        <a:bodyPr/>
        <a:lstStyle/>
        <a:p>
          <a:endParaRPr lang="ru-RU"/>
        </a:p>
      </dgm:t>
    </dgm:pt>
    <dgm:pt modelId="{8E30E73C-DEF4-4EC9-AFE5-D2132BA55AE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ED5C6-B1AF-4EFB-BFFF-14FF6B30DF35}" type="parTrans" cxnId="{1AA8C39B-53B4-4DE7-99E0-8FFEA5F0CF34}">
      <dgm:prSet/>
      <dgm:spPr/>
      <dgm:t>
        <a:bodyPr/>
        <a:lstStyle/>
        <a:p>
          <a:endParaRPr lang="ru-RU"/>
        </a:p>
      </dgm:t>
    </dgm:pt>
    <dgm:pt modelId="{2B4BF947-8B9A-4E68-BDF7-A6BA30A4EF7F}" type="sibTrans" cxnId="{1AA8C39B-53B4-4DE7-99E0-8FFEA5F0CF34}">
      <dgm:prSet/>
      <dgm:spPr/>
      <dgm:t>
        <a:bodyPr/>
        <a:lstStyle/>
        <a:p>
          <a:endParaRPr lang="ru-RU"/>
        </a:p>
      </dgm:t>
    </dgm:pt>
    <dgm:pt modelId="{FB2C7747-1C77-41B8-8E53-81A95FE3C2EA}">
      <dgm:prSet custT="1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D9D4B-D8B9-4ADE-AC98-ACBB6929A558}" type="parTrans" cxnId="{42A8ECC3-F1DB-4AFF-A86F-49B5159BAA09}">
      <dgm:prSet/>
      <dgm:spPr/>
      <dgm:t>
        <a:bodyPr/>
        <a:lstStyle/>
        <a:p>
          <a:endParaRPr lang="ru-RU"/>
        </a:p>
      </dgm:t>
    </dgm:pt>
    <dgm:pt modelId="{E4B6E716-1729-47DB-B8A8-BFA14E91FE83}" type="sibTrans" cxnId="{42A8ECC3-F1DB-4AFF-A86F-49B5159BAA09}">
      <dgm:prSet/>
      <dgm:spPr/>
      <dgm:t>
        <a:bodyPr/>
        <a:lstStyle/>
        <a:p>
          <a:endParaRPr lang="ru-RU"/>
        </a:p>
      </dgm:t>
    </dgm:pt>
    <dgm:pt modelId="{F7AE0ACA-1AAC-445F-94A7-D4A04BC56AD5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Внутреннее смысловое единство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B2830-24FF-4D72-9809-60D2C5C08EAE}" type="parTrans" cxnId="{7706A8FE-070B-46A3-B35C-8E4C6B52CA1C}">
      <dgm:prSet/>
      <dgm:spPr/>
      <dgm:t>
        <a:bodyPr/>
        <a:lstStyle/>
        <a:p>
          <a:endParaRPr lang="ru-RU"/>
        </a:p>
      </dgm:t>
    </dgm:pt>
    <dgm:pt modelId="{BD64EF70-EE05-4C4E-BDCE-CCBE9B6A8FC0}" type="sibTrans" cxnId="{7706A8FE-070B-46A3-B35C-8E4C6B52CA1C}">
      <dgm:prSet/>
      <dgm:spPr/>
      <dgm:t>
        <a:bodyPr/>
        <a:lstStyle/>
        <a:p>
          <a:endParaRPr lang="ru-RU"/>
        </a:p>
      </dgm:t>
    </dgm:pt>
    <dgm:pt modelId="{9BA1E732-0310-4547-B0BE-D0526002CEDF}">
      <dgm:prSet custT="1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FC0DA-86E7-491E-AC21-34A72A213F95}" type="parTrans" cxnId="{FB255850-EDBE-44D3-B1D5-BF90CDD8CF8E}">
      <dgm:prSet/>
      <dgm:spPr/>
      <dgm:t>
        <a:bodyPr/>
        <a:lstStyle/>
        <a:p>
          <a:endParaRPr lang="ru-RU"/>
        </a:p>
      </dgm:t>
    </dgm:pt>
    <dgm:pt modelId="{1EF6CEE0-1574-4128-AD87-6423C5F7DBA9}" type="sibTrans" cxnId="{FB255850-EDBE-44D3-B1D5-BF90CDD8CF8E}">
      <dgm:prSet/>
      <dgm:spPr/>
      <dgm:t>
        <a:bodyPr/>
        <a:lstStyle/>
        <a:p>
          <a:endParaRPr lang="ru-RU"/>
        </a:p>
      </dgm:t>
    </dgm:pt>
    <dgm:pt modelId="{2A7DCBB7-5328-4EF5-A399-A1CB2BAF6FA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EB9ED-387C-4DA4-9CF1-63784698ACD0}" type="parTrans" cxnId="{82B8CFDF-6371-4CE2-ACBC-52370629F5EF}">
      <dgm:prSet/>
      <dgm:spPr/>
      <dgm:t>
        <a:bodyPr/>
        <a:lstStyle/>
        <a:p>
          <a:endParaRPr lang="ru-RU"/>
        </a:p>
      </dgm:t>
    </dgm:pt>
    <dgm:pt modelId="{ACC2ACFE-56AC-42B1-A087-C877448EB4A4}" type="sibTrans" cxnId="{82B8CFDF-6371-4CE2-ACBC-52370629F5EF}">
      <dgm:prSet/>
      <dgm:spPr/>
      <dgm:t>
        <a:bodyPr/>
        <a:lstStyle/>
        <a:p>
          <a:endParaRPr lang="ru-RU"/>
        </a:p>
      </dgm:t>
    </dgm:pt>
    <dgm:pt modelId="{E258B0D0-76F4-430D-AA3F-0D6C5645D2CD}">
      <dgm:prSet custT="1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EC891-9510-4ACE-AB74-2F5C9FF4D768}" type="parTrans" cxnId="{62FCD0D3-4BEA-4B32-84A2-2A249ECA393C}">
      <dgm:prSet/>
      <dgm:spPr/>
      <dgm:t>
        <a:bodyPr/>
        <a:lstStyle/>
        <a:p>
          <a:endParaRPr lang="ru-RU"/>
        </a:p>
      </dgm:t>
    </dgm:pt>
    <dgm:pt modelId="{4D6F8FB1-D1A1-404A-9499-DC1E52C8254C}" type="sibTrans" cxnId="{62FCD0D3-4BEA-4B32-84A2-2A249ECA393C}">
      <dgm:prSet/>
      <dgm:spPr/>
      <dgm:t>
        <a:bodyPr/>
        <a:lstStyle/>
        <a:p>
          <a:endParaRPr lang="ru-RU"/>
        </a:p>
      </dgm:t>
    </dgm:pt>
    <dgm:pt modelId="{8FA747E2-ABFD-44A9-BE59-27AA701497F4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Афористичность, эмоциональность речи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BF572-4C14-4346-9376-C694F11999EF}" type="parTrans" cxnId="{A5AD35EC-9DEC-45AA-9BDF-F5E88D1DFF17}">
      <dgm:prSet/>
      <dgm:spPr/>
      <dgm:t>
        <a:bodyPr/>
        <a:lstStyle/>
        <a:p>
          <a:endParaRPr lang="ru-RU"/>
        </a:p>
      </dgm:t>
    </dgm:pt>
    <dgm:pt modelId="{CA486369-386E-40DE-9E49-0F29A536EF34}" type="sibTrans" cxnId="{A5AD35EC-9DEC-45AA-9BDF-F5E88D1DFF17}">
      <dgm:prSet/>
      <dgm:spPr/>
      <dgm:t>
        <a:bodyPr/>
        <a:lstStyle/>
        <a:p>
          <a:endParaRPr lang="ru-RU"/>
        </a:p>
      </dgm:t>
    </dgm:pt>
    <dgm:pt modelId="{D2CCB4AF-2075-420B-86FB-76802DF60594}" type="pres">
      <dgm:prSet presAssocID="{EA3693B5-D39E-462B-86A0-B9903D4B89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E28B6-8E3E-4A04-BF3E-B70C4DF2951D}" type="pres">
      <dgm:prSet presAssocID="{93A1D85D-EBE9-4FE0-925F-26592A2B46B9}" presName="composite" presStyleCnt="0"/>
      <dgm:spPr/>
    </dgm:pt>
    <dgm:pt modelId="{6265882A-2ACB-44AF-B0C4-81A2A86A0FD3}" type="pres">
      <dgm:prSet presAssocID="{93A1D85D-EBE9-4FE0-925F-26592A2B46B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278CD-7ADA-44E8-A920-762655C59F51}" type="pres">
      <dgm:prSet presAssocID="{93A1D85D-EBE9-4FE0-925F-26592A2B46B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EF72-2030-4278-B1C2-8E8E55998AF0}" type="pres">
      <dgm:prSet presAssocID="{EF00A6C2-2192-4E71-81B8-CF0FA5A9811E}" presName="sp" presStyleCnt="0"/>
      <dgm:spPr/>
    </dgm:pt>
    <dgm:pt modelId="{DD4C19AC-DD5D-413F-BA5B-0DA2376B4A7C}" type="pres">
      <dgm:prSet presAssocID="{2646A98A-BC12-4738-9353-C939F81E8D91}" presName="composite" presStyleCnt="0"/>
      <dgm:spPr/>
    </dgm:pt>
    <dgm:pt modelId="{F6DEC679-4C6B-4BC4-8070-E050E95FED09}" type="pres">
      <dgm:prSet presAssocID="{2646A98A-BC12-4738-9353-C939F81E8D9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13ED6-0957-41C0-96DB-3DA07B69E536}" type="pres">
      <dgm:prSet presAssocID="{2646A98A-BC12-4738-9353-C939F81E8D9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24844-2444-43CA-9112-8390C2852B18}" type="pres">
      <dgm:prSet presAssocID="{BC746881-17AC-46D6-84DF-5ACC522264D9}" presName="sp" presStyleCnt="0"/>
      <dgm:spPr/>
    </dgm:pt>
    <dgm:pt modelId="{12CC58FF-9903-4561-8918-30509C3D2F99}" type="pres">
      <dgm:prSet presAssocID="{CA2212D0-7B25-419F-86FA-8FD4F73A8223}" presName="composite" presStyleCnt="0"/>
      <dgm:spPr/>
    </dgm:pt>
    <dgm:pt modelId="{4F3C5321-DF61-40D4-80BD-8E50C26DEFDA}" type="pres">
      <dgm:prSet presAssocID="{CA2212D0-7B25-419F-86FA-8FD4F73A822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E1C03-10EE-4590-9A04-8DBF6BED92E0}" type="pres">
      <dgm:prSet presAssocID="{CA2212D0-7B25-419F-86FA-8FD4F73A8223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8A79-FA31-4004-BD0C-873395FE54B9}" type="pres">
      <dgm:prSet presAssocID="{3BAAFC86-AE57-4833-A93B-7E0CC736EFFF}" presName="sp" presStyleCnt="0"/>
      <dgm:spPr/>
    </dgm:pt>
    <dgm:pt modelId="{606C9D6D-42DD-4E7C-8A6A-C5915A4F6B7F}" type="pres">
      <dgm:prSet presAssocID="{05F6CA54-1534-4446-BDF2-D139F3858150}" presName="composite" presStyleCnt="0"/>
      <dgm:spPr/>
    </dgm:pt>
    <dgm:pt modelId="{E28668F5-BF18-407C-B8E8-A910D9EA894E}" type="pres">
      <dgm:prSet presAssocID="{05F6CA54-1534-4446-BDF2-D139F385815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11377-6707-4DAA-BDA9-71133205C67B}" type="pres">
      <dgm:prSet presAssocID="{05F6CA54-1534-4446-BDF2-D139F385815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D3E-01D8-431F-A21B-D36ADEC698D7}" type="pres">
      <dgm:prSet presAssocID="{8B362CD4-9241-4EB8-A01D-0EB3A1328D6E}" presName="sp" presStyleCnt="0"/>
      <dgm:spPr/>
    </dgm:pt>
    <dgm:pt modelId="{86A3E18B-AFF1-4F34-9477-2A1D1FB231F8}" type="pres">
      <dgm:prSet presAssocID="{9C912EE3-7BC7-495C-B02E-FACC7D503461}" presName="composite" presStyleCnt="0"/>
      <dgm:spPr/>
    </dgm:pt>
    <dgm:pt modelId="{E6279D9B-B099-4DD2-BFFC-022608EC53F8}" type="pres">
      <dgm:prSet presAssocID="{9C912EE3-7BC7-495C-B02E-FACC7D503461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63296-1122-4747-9202-C741258AACF3}" type="pres">
      <dgm:prSet presAssocID="{9C912EE3-7BC7-495C-B02E-FACC7D503461}" presName="descendantText" presStyleLbl="alignAcc1" presStyleIdx="4" presStyleCnt="7" custScaleY="12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8674A-B0B1-4D75-9515-40F83725A316}" type="pres">
      <dgm:prSet presAssocID="{F20334BC-DBCA-45D5-B379-A984B285646E}" presName="sp" presStyleCnt="0"/>
      <dgm:spPr/>
    </dgm:pt>
    <dgm:pt modelId="{482665F0-BB9B-4CDB-82B9-D5EAAF751235}" type="pres">
      <dgm:prSet presAssocID="{8E30E73C-DEF4-4EC9-AFE5-D2132BA55AE2}" presName="composite" presStyleCnt="0"/>
      <dgm:spPr/>
    </dgm:pt>
    <dgm:pt modelId="{05640D12-16D7-4913-AB17-49383D6F3B6A}" type="pres">
      <dgm:prSet presAssocID="{8E30E73C-DEF4-4EC9-AFE5-D2132BA55AE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28019-B694-455C-A8C2-1FE15B8A73F7}" type="pres">
      <dgm:prSet presAssocID="{8E30E73C-DEF4-4EC9-AFE5-D2132BA55AE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85C0-669E-4862-B9F4-719705CE8FC7}" type="pres">
      <dgm:prSet presAssocID="{2B4BF947-8B9A-4E68-BDF7-A6BA30A4EF7F}" presName="sp" presStyleCnt="0"/>
      <dgm:spPr/>
    </dgm:pt>
    <dgm:pt modelId="{ECFEB151-280E-4DE5-B95E-6C05DEFC6969}" type="pres">
      <dgm:prSet presAssocID="{2A7DCBB7-5328-4EF5-A399-A1CB2BAF6FAB}" presName="composite" presStyleCnt="0"/>
      <dgm:spPr/>
    </dgm:pt>
    <dgm:pt modelId="{ED86AF08-2A0C-4C91-A3D9-5ECB3FE4C01D}" type="pres">
      <dgm:prSet presAssocID="{2A7DCBB7-5328-4EF5-A399-A1CB2BAF6FA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A2188-C85A-436A-9998-69D4CB43D5B5}" type="pres">
      <dgm:prSet presAssocID="{2A7DCBB7-5328-4EF5-A399-A1CB2BAF6FA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F88B5-7C47-4CA8-B4FF-03DD36B6963A}" srcId="{CA2212D0-7B25-419F-86FA-8FD4F73A8223}" destId="{13F49315-6CEC-4A90-AB3F-DAC35C8DC324}" srcOrd="0" destOrd="0" parTransId="{510B53DA-6DBC-488A-9CAE-5DAC9CA21CC2}" sibTransId="{95472BFC-7564-4BB7-B4D7-4FF627029104}"/>
    <dgm:cxn modelId="{62FCD0D3-4BEA-4B32-84A2-2A249ECA393C}" srcId="{8E30E73C-DEF4-4EC9-AFE5-D2132BA55AE2}" destId="{E258B0D0-76F4-430D-AA3F-0D6C5645D2CD}" srcOrd="2" destOrd="0" parTransId="{01EEC891-9510-4ACE-AB74-2F5C9FF4D768}" sibTransId="{4D6F8FB1-D1A1-404A-9499-DC1E52C8254C}"/>
    <dgm:cxn modelId="{527F224E-D222-46CA-B186-62807DEAA2D4}" type="presOf" srcId="{8E30E73C-DEF4-4EC9-AFE5-D2132BA55AE2}" destId="{05640D12-16D7-4913-AB17-49383D6F3B6A}" srcOrd="0" destOrd="0" presId="urn:microsoft.com/office/officeart/2005/8/layout/chevron2"/>
    <dgm:cxn modelId="{EA2A01D4-E9D4-43E3-A8AC-22CE7907CA4F}" type="presOf" srcId="{0F92CEAD-DBA5-495E-8F64-7E7966EB0ECF}" destId="{67A13ED6-0957-41C0-96DB-3DA07B69E536}" srcOrd="0" destOrd="0" presId="urn:microsoft.com/office/officeart/2005/8/layout/chevron2"/>
    <dgm:cxn modelId="{F8D2218A-DFA8-4335-B9BE-C588D973F214}" type="presOf" srcId="{E258B0D0-76F4-430D-AA3F-0D6C5645D2CD}" destId="{5CA28019-B694-455C-A8C2-1FE15B8A73F7}" srcOrd="0" destOrd="2" presId="urn:microsoft.com/office/officeart/2005/8/layout/chevron2"/>
    <dgm:cxn modelId="{832F7414-E25E-4A0B-A4ED-247F98D23174}" srcId="{EA3693B5-D39E-462B-86A0-B9903D4B8927}" destId="{9C912EE3-7BC7-495C-B02E-FACC7D503461}" srcOrd="4" destOrd="0" parTransId="{60760FFF-2F7E-41C7-ABEB-D5CA20C865EE}" sibTransId="{F20334BC-DBCA-45D5-B379-A984B285646E}"/>
    <dgm:cxn modelId="{525C1650-472E-4A99-AC49-CE8E9D5B42CF}" type="presOf" srcId="{82F2A63A-9241-475D-BCC1-550C881C3927}" destId="{C1911377-6707-4DAA-BDA9-71133205C67B}" srcOrd="0" destOrd="0" presId="urn:microsoft.com/office/officeart/2005/8/layout/chevron2"/>
    <dgm:cxn modelId="{FB255850-EDBE-44D3-B1D5-BF90CDD8CF8E}" srcId="{8E30E73C-DEF4-4EC9-AFE5-D2132BA55AE2}" destId="{9BA1E732-0310-4547-B0BE-D0526002CEDF}" srcOrd="0" destOrd="0" parTransId="{F19FC0DA-86E7-491E-AC21-34A72A213F95}" sibTransId="{1EF6CEE0-1574-4128-AD87-6423C5F7DBA9}"/>
    <dgm:cxn modelId="{B73776F7-4D75-4EDE-8130-7B7F49242D35}" type="presOf" srcId="{B9388CB5-CDC2-4AD6-8CDE-ACACAF99946C}" destId="{43E278CD-7ADA-44E8-A920-762655C59F51}" srcOrd="0" destOrd="0" presId="urn:microsoft.com/office/officeart/2005/8/layout/chevron2"/>
    <dgm:cxn modelId="{7706A8FE-070B-46A3-B35C-8E4C6B52CA1C}" srcId="{8E30E73C-DEF4-4EC9-AFE5-D2132BA55AE2}" destId="{F7AE0ACA-1AAC-445F-94A7-D4A04BC56AD5}" srcOrd="1" destOrd="0" parTransId="{C00B2830-24FF-4D72-9809-60D2C5C08EAE}" sibTransId="{BD64EF70-EE05-4C4E-BDCE-CCBE9B6A8FC0}"/>
    <dgm:cxn modelId="{4C7A0F96-D80F-426B-AD57-AF8A4A655CFC}" type="presOf" srcId="{05F6CA54-1534-4446-BDF2-D139F3858150}" destId="{E28668F5-BF18-407C-B8E8-A910D9EA894E}" srcOrd="0" destOrd="0" presId="urn:microsoft.com/office/officeart/2005/8/layout/chevron2"/>
    <dgm:cxn modelId="{DFCEE9AF-04B3-4E95-88A3-BC8757948E34}" type="presOf" srcId="{F7AE0ACA-1AAC-445F-94A7-D4A04BC56AD5}" destId="{5CA28019-B694-455C-A8C2-1FE15B8A73F7}" srcOrd="0" destOrd="1" presId="urn:microsoft.com/office/officeart/2005/8/layout/chevron2"/>
    <dgm:cxn modelId="{8667872E-6F7D-4264-BE49-4363307CEF2C}" type="presOf" srcId="{9BA1E732-0310-4547-B0BE-D0526002CEDF}" destId="{5CA28019-B694-455C-A8C2-1FE15B8A73F7}" srcOrd="0" destOrd="0" presId="urn:microsoft.com/office/officeart/2005/8/layout/chevron2"/>
    <dgm:cxn modelId="{42A8ECC3-F1DB-4AFF-A86F-49B5159BAA09}" srcId="{9C912EE3-7BC7-495C-B02E-FACC7D503461}" destId="{FB2C7747-1C77-41B8-8E53-81A95FE3C2EA}" srcOrd="1" destOrd="0" parTransId="{4D2D9D4B-D8B9-4ADE-AC98-ACBB6929A558}" sibTransId="{E4B6E716-1729-47DB-B8A8-BFA14E91FE83}"/>
    <dgm:cxn modelId="{82B8CFDF-6371-4CE2-ACBC-52370629F5EF}" srcId="{EA3693B5-D39E-462B-86A0-B9903D4B8927}" destId="{2A7DCBB7-5328-4EF5-A399-A1CB2BAF6FAB}" srcOrd="6" destOrd="0" parTransId="{89DEB9ED-387C-4DA4-9CF1-63784698ACD0}" sibTransId="{ACC2ACFE-56AC-42B1-A087-C877448EB4A4}"/>
    <dgm:cxn modelId="{C7C83B86-7B5E-4D52-8A9E-BF7B7ACCA1C4}" type="presOf" srcId="{2646A98A-BC12-4738-9353-C939F81E8D91}" destId="{F6DEC679-4C6B-4BC4-8070-E050E95FED09}" srcOrd="0" destOrd="0" presId="urn:microsoft.com/office/officeart/2005/8/layout/chevron2"/>
    <dgm:cxn modelId="{3F614688-B627-4A21-B334-479542510653}" type="presOf" srcId="{EA3693B5-D39E-462B-86A0-B9903D4B8927}" destId="{D2CCB4AF-2075-420B-86FB-76802DF60594}" srcOrd="0" destOrd="0" presId="urn:microsoft.com/office/officeart/2005/8/layout/chevron2"/>
    <dgm:cxn modelId="{F793634C-F219-4D4F-983F-9F7DF1E6D3D3}" type="presOf" srcId="{13F49315-6CEC-4A90-AB3F-DAC35C8DC324}" destId="{087E1C03-10EE-4590-9A04-8DBF6BED92E0}" srcOrd="0" destOrd="0" presId="urn:microsoft.com/office/officeart/2005/8/layout/chevron2"/>
    <dgm:cxn modelId="{1237D421-9F09-401A-A5CE-B0BDB4EE07A3}" type="presOf" srcId="{A82308E0-E88C-4275-8EF8-0BA286AE8C01}" destId="{B0D63296-1122-4747-9202-C741258AACF3}" srcOrd="0" destOrd="0" presId="urn:microsoft.com/office/officeart/2005/8/layout/chevron2"/>
    <dgm:cxn modelId="{1AA8C39B-53B4-4DE7-99E0-8FFEA5F0CF34}" srcId="{EA3693B5-D39E-462B-86A0-B9903D4B8927}" destId="{8E30E73C-DEF4-4EC9-AFE5-D2132BA55AE2}" srcOrd="5" destOrd="0" parTransId="{BE7ED5C6-B1AF-4EFB-BFFF-14FF6B30DF35}" sibTransId="{2B4BF947-8B9A-4E68-BDF7-A6BA30A4EF7F}"/>
    <dgm:cxn modelId="{78FE0864-B7D2-42D9-8649-2161F49810F1}" srcId="{9C912EE3-7BC7-495C-B02E-FACC7D503461}" destId="{A82308E0-E88C-4275-8EF8-0BA286AE8C01}" srcOrd="0" destOrd="0" parTransId="{22324D2A-5054-4F75-B1B1-93ABBF52AD27}" sibTransId="{195EFB4C-F75D-4B8E-8CD2-D0F8FAE3B91D}"/>
    <dgm:cxn modelId="{C324B25A-D576-45A6-9E25-064609757B0B}" srcId="{05F6CA54-1534-4446-BDF2-D139F3858150}" destId="{82F2A63A-9241-475D-BCC1-550C881C3927}" srcOrd="0" destOrd="0" parTransId="{54956F20-76D6-4A6A-8B82-44CF409F84F5}" sibTransId="{29DBF95E-9BBA-421B-83A3-9A5E65AFEAC6}"/>
    <dgm:cxn modelId="{FE3D3BE4-4CEE-45DA-81C6-6E2AED1354E2}" srcId="{93A1D85D-EBE9-4FE0-925F-26592A2B46B9}" destId="{B9388CB5-CDC2-4AD6-8CDE-ACACAF99946C}" srcOrd="0" destOrd="0" parTransId="{198BC9FB-C53E-4ADC-9593-4728BDFC86B1}" sibTransId="{CDD9FC25-E665-41A0-A552-C02769286989}"/>
    <dgm:cxn modelId="{A5AD35EC-9DEC-45AA-9BDF-F5E88D1DFF17}" srcId="{2A7DCBB7-5328-4EF5-A399-A1CB2BAF6FAB}" destId="{8FA747E2-ABFD-44A9-BE59-27AA701497F4}" srcOrd="0" destOrd="0" parTransId="{BAFBF572-4C14-4346-9376-C694F11999EF}" sibTransId="{CA486369-386E-40DE-9E49-0F29A536EF34}"/>
    <dgm:cxn modelId="{6CFD49EC-774E-4BE1-B929-031EA77F6D47}" type="presOf" srcId="{2A7DCBB7-5328-4EF5-A399-A1CB2BAF6FAB}" destId="{ED86AF08-2A0C-4C91-A3D9-5ECB3FE4C01D}" srcOrd="0" destOrd="0" presId="urn:microsoft.com/office/officeart/2005/8/layout/chevron2"/>
    <dgm:cxn modelId="{6FA4F537-8C82-4B8B-9DB6-6559E754C519}" type="presOf" srcId="{9C912EE3-7BC7-495C-B02E-FACC7D503461}" destId="{E6279D9B-B099-4DD2-BFFC-022608EC53F8}" srcOrd="0" destOrd="0" presId="urn:microsoft.com/office/officeart/2005/8/layout/chevron2"/>
    <dgm:cxn modelId="{B7F99370-10A5-4B34-98A7-56122293AFD6}" type="presOf" srcId="{93A1D85D-EBE9-4FE0-925F-26592A2B46B9}" destId="{6265882A-2ACB-44AF-B0C4-81A2A86A0FD3}" srcOrd="0" destOrd="0" presId="urn:microsoft.com/office/officeart/2005/8/layout/chevron2"/>
    <dgm:cxn modelId="{692D3C75-62BE-4153-BC5C-F9B244E44A30}" srcId="{EA3693B5-D39E-462B-86A0-B9903D4B8927}" destId="{2646A98A-BC12-4738-9353-C939F81E8D91}" srcOrd="1" destOrd="0" parTransId="{0FDB3875-C24A-4321-BEFB-AA57BE6F8B65}" sibTransId="{BC746881-17AC-46D6-84DF-5ACC522264D9}"/>
    <dgm:cxn modelId="{78488773-D85E-4DC2-BC76-9A0400829FED}" type="presOf" srcId="{CA2212D0-7B25-419F-86FA-8FD4F73A8223}" destId="{4F3C5321-DF61-40D4-80BD-8E50C26DEFDA}" srcOrd="0" destOrd="0" presId="urn:microsoft.com/office/officeart/2005/8/layout/chevron2"/>
    <dgm:cxn modelId="{B144743B-60CF-49DD-9054-ACCE33A73DE5}" type="presOf" srcId="{FB2C7747-1C77-41B8-8E53-81A95FE3C2EA}" destId="{B0D63296-1122-4747-9202-C741258AACF3}" srcOrd="0" destOrd="1" presId="urn:microsoft.com/office/officeart/2005/8/layout/chevron2"/>
    <dgm:cxn modelId="{BF374A09-BBE6-4004-84D7-9F340DCBDF54}" srcId="{2646A98A-BC12-4738-9353-C939F81E8D91}" destId="{0F92CEAD-DBA5-495E-8F64-7E7966EB0ECF}" srcOrd="0" destOrd="0" parTransId="{044D09A7-C173-4EFC-92ED-C363222CD8F6}" sibTransId="{D0E15753-AC0C-4D28-82CA-F34EFC51A04F}"/>
    <dgm:cxn modelId="{E2A1B85A-9423-4012-BFB8-C0AA53B83880}" type="presOf" srcId="{8FA747E2-ABFD-44A9-BE59-27AA701497F4}" destId="{08AA2188-C85A-436A-9998-69D4CB43D5B5}" srcOrd="0" destOrd="0" presId="urn:microsoft.com/office/officeart/2005/8/layout/chevron2"/>
    <dgm:cxn modelId="{B8C2A21A-807D-4319-A378-AAD9FBC15FD1}" srcId="{EA3693B5-D39E-462B-86A0-B9903D4B8927}" destId="{05F6CA54-1534-4446-BDF2-D139F3858150}" srcOrd="3" destOrd="0" parTransId="{C8AD836C-7FFB-446A-9649-DFF95B46D7C8}" sibTransId="{8B362CD4-9241-4EB8-A01D-0EB3A1328D6E}"/>
    <dgm:cxn modelId="{79BCB09F-FFC9-4E11-8131-DB396E66C8FA}" srcId="{EA3693B5-D39E-462B-86A0-B9903D4B8927}" destId="{CA2212D0-7B25-419F-86FA-8FD4F73A8223}" srcOrd="2" destOrd="0" parTransId="{CF32E4A0-388D-44FF-BC38-D460C4BABE7E}" sibTransId="{3BAAFC86-AE57-4833-A93B-7E0CC736EFFF}"/>
    <dgm:cxn modelId="{547EAD52-A880-405C-B206-57C83B4F2F1C}" srcId="{EA3693B5-D39E-462B-86A0-B9903D4B8927}" destId="{93A1D85D-EBE9-4FE0-925F-26592A2B46B9}" srcOrd="0" destOrd="0" parTransId="{2D8859FB-51ED-4838-9D02-43297C350AAF}" sibTransId="{EF00A6C2-2192-4E71-81B8-CF0FA5A9811E}"/>
    <dgm:cxn modelId="{F7CCA47B-0B44-46C5-9104-D17892149602}" type="presParOf" srcId="{D2CCB4AF-2075-420B-86FB-76802DF60594}" destId="{374E28B6-8E3E-4A04-BF3E-B70C4DF2951D}" srcOrd="0" destOrd="0" presId="urn:microsoft.com/office/officeart/2005/8/layout/chevron2"/>
    <dgm:cxn modelId="{26330F36-A142-4897-B4AE-6C5E0162699F}" type="presParOf" srcId="{374E28B6-8E3E-4A04-BF3E-B70C4DF2951D}" destId="{6265882A-2ACB-44AF-B0C4-81A2A86A0FD3}" srcOrd="0" destOrd="0" presId="urn:microsoft.com/office/officeart/2005/8/layout/chevron2"/>
    <dgm:cxn modelId="{DCD678AC-0562-408A-90CA-6F01DB25FDE4}" type="presParOf" srcId="{374E28B6-8E3E-4A04-BF3E-B70C4DF2951D}" destId="{43E278CD-7ADA-44E8-A920-762655C59F51}" srcOrd="1" destOrd="0" presId="urn:microsoft.com/office/officeart/2005/8/layout/chevron2"/>
    <dgm:cxn modelId="{A3ADC0CB-9047-44CC-AC55-D8C5D1F3CD2E}" type="presParOf" srcId="{D2CCB4AF-2075-420B-86FB-76802DF60594}" destId="{F6DAEF72-2030-4278-B1C2-8E8E55998AF0}" srcOrd="1" destOrd="0" presId="urn:microsoft.com/office/officeart/2005/8/layout/chevron2"/>
    <dgm:cxn modelId="{BE182D1D-73FA-45FA-9DB5-5C35734A7807}" type="presParOf" srcId="{D2CCB4AF-2075-420B-86FB-76802DF60594}" destId="{DD4C19AC-DD5D-413F-BA5B-0DA2376B4A7C}" srcOrd="2" destOrd="0" presId="urn:microsoft.com/office/officeart/2005/8/layout/chevron2"/>
    <dgm:cxn modelId="{5EF4EFE3-1FC7-4CBE-976D-0CC7FA124640}" type="presParOf" srcId="{DD4C19AC-DD5D-413F-BA5B-0DA2376B4A7C}" destId="{F6DEC679-4C6B-4BC4-8070-E050E95FED09}" srcOrd="0" destOrd="0" presId="urn:microsoft.com/office/officeart/2005/8/layout/chevron2"/>
    <dgm:cxn modelId="{A61F7459-AFBF-481B-8D9B-0090ACABC872}" type="presParOf" srcId="{DD4C19AC-DD5D-413F-BA5B-0DA2376B4A7C}" destId="{67A13ED6-0957-41C0-96DB-3DA07B69E536}" srcOrd="1" destOrd="0" presId="urn:microsoft.com/office/officeart/2005/8/layout/chevron2"/>
    <dgm:cxn modelId="{C2AC71DB-EFBA-47ED-BB5E-FD9396BAEACC}" type="presParOf" srcId="{D2CCB4AF-2075-420B-86FB-76802DF60594}" destId="{9D424844-2444-43CA-9112-8390C2852B18}" srcOrd="3" destOrd="0" presId="urn:microsoft.com/office/officeart/2005/8/layout/chevron2"/>
    <dgm:cxn modelId="{01C6DFAC-262F-4FC5-95F1-75D3E3A0C47C}" type="presParOf" srcId="{D2CCB4AF-2075-420B-86FB-76802DF60594}" destId="{12CC58FF-9903-4561-8918-30509C3D2F99}" srcOrd="4" destOrd="0" presId="urn:microsoft.com/office/officeart/2005/8/layout/chevron2"/>
    <dgm:cxn modelId="{9A16EC5C-9585-4257-8EE3-CDE301CE6ABC}" type="presParOf" srcId="{12CC58FF-9903-4561-8918-30509C3D2F99}" destId="{4F3C5321-DF61-40D4-80BD-8E50C26DEFDA}" srcOrd="0" destOrd="0" presId="urn:microsoft.com/office/officeart/2005/8/layout/chevron2"/>
    <dgm:cxn modelId="{70E58871-2971-49DF-97BB-82333AA802C5}" type="presParOf" srcId="{12CC58FF-9903-4561-8918-30509C3D2F99}" destId="{087E1C03-10EE-4590-9A04-8DBF6BED92E0}" srcOrd="1" destOrd="0" presId="urn:microsoft.com/office/officeart/2005/8/layout/chevron2"/>
    <dgm:cxn modelId="{45143927-A06A-467F-B29E-71A30782490D}" type="presParOf" srcId="{D2CCB4AF-2075-420B-86FB-76802DF60594}" destId="{C8C78A79-FA31-4004-BD0C-873395FE54B9}" srcOrd="5" destOrd="0" presId="urn:microsoft.com/office/officeart/2005/8/layout/chevron2"/>
    <dgm:cxn modelId="{9B49A651-E15D-439B-9393-F46CF66C4F63}" type="presParOf" srcId="{D2CCB4AF-2075-420B-86FB-76802DF60594}" destId="{606C9D6D-42DD-4E7C-8A6A-C5915A4F6B7F}" srcOrd="6" destOrd="0" presId="urn:microsoft.com/office/officeart/2005/8/layout/chevron2"/>
    <dgm:cxn modelId="{6B3B9C81-2110-44B6-AA7E-A53681C98B63}" type="presParOf" srcId="{606C9D6D-42DD-4E7C-8A6A-C5915A4F6B7F}" destId="{E28668F5-BF18-407C-B8E8-A910D9EA894E}" srcOrd="0" destOrd="0" presId="urn:microsoft.com/office/officeart/2005/8/layout/chevron2"/>
    <dgm:cxn modelId="{58A1ECEC-7210-40BB-A9FB-90126A55AF7B}" type="presParOf" srcId="{606C9D6D-42DD-4E7C-8A6A-C5915A4F6B7F}" destId="{C1911377-6707-4DAA-BDA9-71133205C67B}" srcOrd="1" destOrd="0" presId="urn:microsoft.com/office/officeart/2005/8/layout/chevron2"/>
    <dgm:cxn modelId="{5EEE9904-F141-45CA-9ABC-76BA73BC94F2}" type="presParOf" srcId="{D2CCB4AF-2075-420B-86FB-76802DF60594}" destId="{76147D3E-01D8-431F-A21B-D36ADEC698D7}" srcOrd="7" destOrd="0" presId="urn:microsoft.com/office/officeart/2005/8/layout/chevron2"/>
    <dgm:cxn modelId="{8C1975A7-BA0E-4453-BCB5-E0EBAD220EC6}" type="presParOf" srcId="{D2CCB4AF-2075-420B-86FB-76802DF60594}" destId="{86A3E18B-AFF1-4F34-9477-2A1D1FB231F8}" srcOrd="8" destOrd="0" presId="urn:microsoft.com/office/officeart/2005/8/layout/chevron2"/>
    <dgm:cxn modelId="{BABC9C54-E183-4B9A-A5DD-44CE01C90E98}" type="presParOf" srcId="{86A3E18B-AFF1-4F34-9477-2A1D1FB231F8}" destId="{E6279D9B-B099-4DD2-BFFC-022608EC53F8}" srcOrd="0" destOrd="0" presId="urn:microsoft.com/office/officeart/2005/8/layout/chevron2"/>
    <dgm:cxn modelId="{DA934AA5-62E5-4C89-A537-51627CC5CEBA}" type="presParOf" srcId="{86A3E18B-AFF1-4F34-9477-2A1D1FB231F8}" destId="{B0D63296-1122-4747-9202-C741258AACF3}" srcOrd="1" destOrd="0" presId="urn:microsoft.com/office/officeart/2005/8/layout/chevron2"/>
    <dgm:cxn modelId="{8F30DF08-A57B-4C25-AA86-4CA07540935D}" type="presParOf" srcId="{D2CCB4AF-2075-420B-86FB-76802DF60594}" destId="{B448674A-B0B1-4D75-9515-40F83725A316}" srcOrd="9" destOrd="0" presId="urn:microsoft.com/office/officeart/2005/8/layout/chevron2"/>
    <dgm:cxn modelId="{44628C89-E22D-42C4-B8AE-8155B0272FC3}" type="presParOf" srcId="{D2CCB4AF-2075-420B-86FB-76802DF60594}" destId="{482665F0-BB9B-4CDB-82B9-D5EAAF751235}" srcOrd="10" destOrd="0" presId="urn:microsoft.com/office/officeart/2005/8/layout/chevron2"/>
    <dgm:cxn modelId="{B0E556BB-5DCE-4ABB-9D6F-0F068DFA4039}" type="presParOf" srcId="{482665F0-BB9B-4CDB-82B9-D5EAAF751235}" destId="{05640D12-16D7-4913-AB17-49383D6F3B6A}" srcOrd="0" destOrd="0" presId="urn:microsoft.com/office/officeart/2005/8/layout/chevron2"/>
    <dgm:cxn modelId="{59EE4FD9-7C90-4F05-BED4-9EF2ABBCCA61}" type="presParOf" srcId="{482665F0-BB9B-4CDB-82B9-D5EAAF751235}" destId="{5CA28019-B694-455C-A8C2-1FE15B8A73F7}" srcOrd="1" destOrd="0" presId="urn:microsoft.com/office/officeart/2005/8/layout/chevron2"/>
    <dgm:cxn modelId="{4A810A97-0D99-4D82-A434-8C8F81BD7519}" type="presParOf" srcId="{D2CCB4AF-2075-420B-86FB-76802DF60594}" destId="{515785C0-669E-4862-B9F4-719705CE8FC7}" srcOrd="11" destOrd="0" presId="urn:microsoft.com/office/officeart/2005/8/layout/chevron2"/>
    <dgm:cxn modelId="{515D274C-5D9C-4134-9E1F-93BEC3456C96}" type="presParOf" srcId="{D2CCB4AF-2075-420B-86FB-76802DF60594}" destId="{ECFEB151-280E-4DE5-B95E-6C05DEFC6969}" srcOrd="12" destOrd="0" presId="urn:microsoft.com/office/officeart/2005/8/layout/chevron2"/>
    <dgm:cxn modelId="{82FFF68D-B674-4EDA-8EC1-7A1458D77566}" type="presParOf" srcId="{ECFEB151-280E-4DE5-B95E-6C05DEFC6969}" destId="{ED86AF08-2A0C-4C91-A3D9-5ECB3FE4C01D}" srcOrd="0" destOrd="0" presId="urn:microsoft.com/office/officeart/2005/8/layout/chevron2"/>
    <dgm:cxn modelId="{F06D8785-8033-4D0A-AAB3-6D5CBB8556C2}" type="presParOf" srcId="{ECFEB151-280E-4DE5-B95E-6C05DEFC6969}" destId="{08AA2188-C85A-436A-9998-69D4CB43D5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386D3-CA01-41ED-98F9-ED781E07C6CA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7CDC71-2A8C-4BA3-AE87-010A065FC2F4}">
      <dgm:prSet phldrT="[Текст]" custT="1"/>
      <dgm:spPr/>
      <dgm:t>
        <a:bodyPr/>
        <a:lstStyle/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</a:t>
          </a:r>
        </a:p>
        <a:p>
          <a:r>
            <a:rPr lang="ru-RU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(Т)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F9C25-3971-4E5C-81A3-EFE1A30D0666}" type="parTrans" cxnId="{BEF590E9-E407-47B9-9778-A26EE41CB7EA}">
      <dgm:prSet/>
      <dgm:spPr/>
      <dgm:t>
        <a:bodyPr/>
        <a:lstStyle/>
        <a:p>
          <a:endParaRPr lang="ru-RU"/>
        </a:p>
      </dgm:t>
    </dgm:pt>
    <dgm:pt modelId="{8A01AD1E-A454-47AA-A609-2555FAF08B24}" type="sibTrans" cxnId="{BEF590E9-E407-47B9-9778-A26EE41CB7EA}">
      <dgm:prSet/>
      <dgm:spPr/>
      <dgm:t>
        <a:bodyPr/>
        <a:lstStyle/>
        <a:p>
          <a:endParaRPr lang="ru-RU"/>
        </a:p>
      </dgm:t>
    </dgm:pt>
    <dgm:pt modelId="{C6A2171C-59E6-4386-BAD8-20D46FE802B9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(А)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4A2F0-2D20-45E0-B725-AC5180F62F29}" type="parTrans" cxnId="{D4A92397-8678-4AEB-9186-07BAA36C262F}">
      <dgm:prSet/>
      <dgm:spPr/>
      <dgm:t>
        <a:bodyPr/>
        <a:lstStyle/>
        <a:p>
          <a:endParaRPr lang="ru-RU"/>
        </a:p>
      </dgm:t>
    </dgm:pt>
    <dgm:pt modelId="{012FD412-0950-4FAC-9A32-02A0A032C750}" type="sibTrans" cxnId="{D4A92397-8678-4AEB-9186-07BAA36C262F}">
      <dgm:prSet/>
      <dgm:spPr/>
      <dgm:t>
        <a:bodyPr/>
        <a:lstStyle/>
        <a:p>
          <a:endParaRPr lang="ru-RU"/>
        </a:p>
      </dgm:t>
    </dgm:pt>
    <dgm:pt modelId="{E1CC6AA4-127A-46F1-A742-12518BC5A253}" type="pres">
      <dgm:prSet presAssocID="{077386D3-CA01-41ED-98F9-ED781E07C6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BF117-8DCA-4902-869E-C14FFD3F480D}" type="pres">
      <dgm:prSet presAssocID="{077386D3-CA01-41ED-98F9-ED781E07C6CA}" presName="vNodes" presStyleCnt="0"/>
      <dgm:spPr/>
      <dgm:t>
        <a:bodyPr/>
        <a:lstStyle/>
        <a:p>
          <a:endParaRPr lang="ru-RU"/>
        </a:p>
      </dgm:t>
    </dgm:pt>
    <dgm:pt modelId="{75F2182D-9DA1-4EB2-BE7F-31D98A5334A5}" type="pres">
      <dgm:prSet presAssocID="{147CDC71-2A8C-4BA3-AE87-010A065FC2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44DED-7C37-42DE-92DB-0DF4096B2324}" type="pres">
      <dgm:prSet presAssocID="{077386D3-CA01-41ED-98F9-ED781E07C6CA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D7B04B71-1BE4-4CEA-9E66-8EB37ECCCDE6}" type="pres">
      <dgm:prSet presAssocID="{077386D3-CA01-41ED-98F9-ED781E07C6C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CCC30C3-1054-46A6-9951-236218790BB0}" type="pres">
      <dgm:prSet presAssocID="{077386D3-CA01-41ED-98F9-ED781E07C6CA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92397-8678-4AEB-9186-07BAA36C262F}" srcId="{077386D3-CA01-41ED-98F9-ED781E07C6CA}" destId="{C6A2171C-59E6-4386-BAD8-20D46FE802B9}" srcOrd="1" destOrd="0" parTransId="{2504A2F0-2D20-45E0-B725-AC5180F62F29}" sibTransId="{012FD412-0950-4FAC-9A32-02A0A032C750}"/>
    <dgm:cxn modelId="{840F6013-2150-40CD-B00C-826C859ABDB1}" type="presOf" srcId="{077386D3-CA01-41ED-98F9-ED781E07C6CA}" destId="{E1CC6AA4-127A-46F1-A742-12518BC5A253}" srcOrd="0" destOrd="0" presId="urn:microsoft.com/office/officeart/2005/8/layout/equation2"/>
    <dgm:cxn modelId="{542E3C56-1C78-4FD9-A9C0-ACAB16295793}" type="presOf" srcId="{8A01AD1E-A454-47AA-A609-2555FAF08B24}" destId="{A8144DED-7C37-42DE-92DB-0DF4096B2324}" srcOrd="0" destOrd="0" presId="urn:microsoft.com/office/officeart/2005/8/layout/equation2"/>
    <dgm:cxn modelId="{E3F377A8-7D3A-4B52-B167-5C56A5F064F5}" type="presOf" srcId="{147CDC71-2A8C-4BA3-AE87-010A065FC2F4}" destId="{75F2182D-9DA1-4EB2-BE7F-31D98A5334A5}" srcOrd="0" destOrd="0" presId="urn:microsoft.com/office/officeart/2005/8/layout/equation2"/>
    <dgm:cxn modelId="{BEF590E9-E407-47B9-9778-A26EE41CB7EA}" srcId="{077386D3-CA01-41ED-98F9-ED781E07C6CA}" destId="{147CDC71-2A8C-4BA3-AE87-010A065FC2F4}" srcOrd="0" destOrd="0" parTransId="{95FF9C25-3971-4E5C-81A3-EFE1A30D0666}" sibTransId="{8A01AD1E-A454-47AA-A609-2555FAF08B24}"/>
    <dgm:cxn modelId="{D2E859ED-A95B-491A-99BC-15D03A66EC08}" type="presOf" srcId="{C6A2171C-59E6-4386-BAD8-20D46FE802B9}" destId="{9CCC30C3-1054-46A6-9951-236218790BB0}" srcOrd="0" destOrd="0" presId="urn:microsoft.com/office/officeart/2005/8/layout/equation2"/>
    <dgm:cxn modelId="{8424A7D8-549E-4EA4-BE66-3B2186E9C1BC}" type="presOf" srcId="{8A01AD1E-A454-47AA-A609-2555FAF08B24}" destId="{D7B04B71-1BE4-4CEA-9E66-8EB37ECCCDE6}" srcOrd="1" destOrd="0" presId="urn:microsoft.com/office/officeart/2005/8/layout/equation2"/>
    <dgm:cxn modelId="{0103AC47-4824-4735-9347-8A4DDC795C37}" type="presParOf" srcId="{E1CC6AA4-127A-46F1-A742-12518BC5A253}" destId="{5B0BF117-8DCA-4902-869E-C14FFD3F480D}" srcOrd="0" destOrd="0" presId="urn:microsoft.com/office/officeart/2005/8/layout/equation2"/>
    <dgm:cxn modelId="{512C56E6-E6EC-466E-92E8-DCCA4C8E472F}" type="presParOf" srcId="{5B0BF117-8DCA-4902-869E-C14FFD3F480D}" destId="{75F2182D-9DA1-4EB2-BE7F-31D98A5334A5}" srcOrd="0" destOrd="0" presId="urn:microsoft.com/office/officeart/2005/8/layout/equation2"/>
    <dgm:cxn modelId="{24F4449E-CA1E-44E7-A527-EE6A6EBD7EC6}" type="presParOf" srcId="{E1CC6AA4-127A-46F1-A742-12518BC5A253}" destId="{A8144DED-7C37-42DE-92DB-0DF4096B2324}" srcOrd="1" destOrd="0" presId="urn:microsoft.com/office/officeart/2005/8/layout/equation2"/>
    <dgm:cxn modelId="{59ACF19B-CE2A-4FF5-AD2C-23D35FC93F58}" type="presParOf" srcId="{A8144DED-7C37-42DE-92DB-0DF4096B2324}" destId="{D7B04B71-1BE4-4CEA-9E66-8EB37ECCCDE6}" srcOrd="0" destOrd="0" presId="urn:microsoft.com/office/officeart/2005/8/layout/equation2"/>
    <dgm:cxn modelId="{FF36BB3F-B1B3-42B6-854B-5203A9CCADB4}" type="presParOf" srcId="{E1CC6AA4-127A-46F1-A742-12518BC5A253}" destId="{9CCC30C3-1054-46A6-9951-236218790BB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19039-D3AA-475E-8062-22C040B2A7F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0976D5-22EC-428D-9764-7735C97C059F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вступление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93E03-5087-410C-84BE-1329C074F12E}" type="parTrans" cxnId="{C1D32D24-962C-4F34-9B8E-D162F5ADC459}">
      <dgm:prSet/>
      <dgm:spPr/>
      <dgm:t>
        <a:bodyPr/>
        <a:lstStyle/>
        <a:p>
          <a:endParaRPr lang="ru-RU"/>
        </a:p>
      </dgm:t>
    </dgm:pt>
    <dgm:pt modelId="{6FAE2061-EC86-4781-9344-019ED845F322}" type="sibTrans" cxnId="{C1D32D24-962C-4F34-9B8E-D162F5ADC459}">
      <dgm:prSet/>
      <dgm:spPr/>
      <dgm:t>
        <a:bodyPr/>
        <a:lstStyle/>
        <a:p>
          <a:endParaRPr lang="ru-RU"/>
        </a:p>
      </dgm:t>
    </dgm:pt>
    <dgm:pt modelId="{D0A40EF3-5C86-4FAD-9BEC-6ABB97CEA763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тезис, аргументы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1F1CC-582F-440C-A5B7-BCCE94E57780}" type="parTrans" cxnId="{01F3E097-2B6D-46E7-9514-AD295781311B}">
      <dgm:prSet/>
      <dgm:spPr/>
      <dgm:t>
        <a:bodyPr/>
        <a:lstStyle/>
        <a:p>
          <a:endParaRPr lang="ru-RU"/>
        </a:p>
      </dgm:t>
    </dgm:pt>
    <dgm:pt modelId="{6BDCFAD8-CFD6-4602-959A-DC96061D48E0}" type="sibTrans" cxnId="{01F3E097-2B6D-46E7-9514-AD295781311B}">
      <dgm:prSet/>
      <dgm:spPr/>
      <dgm:t>
        <a:bodyPr/>
        <a:lstStyle/>
        <a:p>
          <a:endParaRPr lang="ru-RU"/>
        </a:p>
      </dgm:t>
    </dgm:pt>
    <dgm:pt modelId="{7C5E0A66-5654-44E3-AF07-88B14B3E0ABE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	тезис, аргументы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83628-13AA-4A53-9E50-2DBDDDD47A9D}" type="parTrans" cxnId="{7932F4A9-8B0D-4547-AC5E-98D2664298B2}">
      <dgm:prSet/>
      <dgm:spPr/>
      <dgm:t>
        <a:bodyPr/>
        <a:lstStyle/>
        <a:p>
          <a:endParaRPr lang="ru-RU"/>
        </a:p>
      </dgm:t>
    </dgm:pt>
    <dgm:pt modelId="{6C80D638-879D-4328-919A-A23ED4B4B15E}" type="sibTrans" cxnId="{7932F4A9-8B0D-4547-AC5E-98D2664298B2}">
      <dgm:prSet/>
      <dgm:spPr/>
      <dgm:t>
        <a:bodyPr/>
        <a:lstStyle/>
        <a:p>
          <a:endParaRPr lang="ru-RU"/>
        </a:p>
      </dgm:t>
    </dgm:pt>
    <dgm:pt modelId="{373418EB-C4FA-43C8-922F-0C769AF71F78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	заключение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DBA35-6715-4CF1-A7B0-5A8D2B9BB6B9}" type="parTrans" cxnId="{956AFC18-D561-4272-9E70-4125E58C711E}">
      <dgm:prSet/>
      <dgm:spPr/>
      <dgm:t>
        <a:bodyPr/>
        <a:lstStyle/>
        <a:p>
          <a:endParaRPr lang="ru-RU"/>
        </a:p>
      </dgm:t>
    </dgm:pt>
    <dgm:pt modelId="{98B378CA-FD68-47F0-AE2E-13AA5855BB9B}" type="sibTrans" cxnId="{956AFC18-D561-4272-9E70-4125E58C711E}">
      <dgm:prSet/>
      <dgm:spPr/>
      <dgm:t>
        <a:bodyPr/>
        <a:lstStyle/>
        <a:p>
          <a:endParaRPr lang="ru-RU"/>
        </a:p>
      </dgm:t>
    </dgm:pt>
    <dgm:pt modelId="{B864A122-619A-4C41-814A-0A7B7B56616A}" type="pres">
      <dgm:prSet presAssocID="{99E19039-D3AA-475E-8062-22C040B2A7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BAA05-ED3D-40C3-802B-D3EFB73FD967}" type="pres">
      <dgm:prSet presAssocID="{99E19039-D3AA-475E-8062-22C040B2A7FB}" presName="dummyMaxCanvas" presStyleCnt="0">
        <dgm:presLayoutVars/>
      </dgm:prSet>
      <dgm:spPr/>
    </dgm:pt>
    <dgm:pt modelId="{017F46EF-831C-4B26-A88F-E651A549553C}" type="pres">
      <dgm:prSet presAssocID="{99E19039-D3AA-475E-8062-22C040B2A7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751FB-6EA4-4A41-9A53-3314D5FC0A05}" type="pres">
      <dgm:prSet presAssocID="{99E19039-D3AA-475E-8062-22C040B2A7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AED55-8E8B-40E5-9248-A45910854DA9}" type="pres">
      <dgm:prSet presAssocID="{99E19039-D3AA-475E-8062-22C040B2A7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37D4E-C32B-4074-8A8E-D8DFEC2764CF}" type="pres">
      <dgm:prSet presAssocID="{99E19039-D3AA-475E-8062-22C040B2A7F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49A8-1303-4844-A575-96D68E5A3880}" type="pres">
      <dgm:prSet presAssocID="{99E19039-D3AA-475E-8062-22C040B2A7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46FB7-0851-41C9-AB2C-512D9DA3FBB4}" type="pres">
      <dgm:prSet presAssocID="{99E19039-D3AA-475E-8062-22C040B2A7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B0E80-FA4B-41D4-A177-723819574FE9}" type="pres">
      <dgm:prSet presAssocID="{99E19039-D3AA-475E-8062-22C040B2A7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FA9F-8763-4AAA-9D1F-F3606899A4E1}" type="pres">
      <dgm:prSet presAssocID="{99E19039-D3AA-475E-8062-22C040B2A7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4282A-E0DD-4D32-80AD-3290FF77C95D}" type="pres">
      <dgm:prSet presAssocID="{99E19039-D3AA-475E-8062-22C040B2A7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BB97C-A525-4FF4-A209-1E3D40421AED}" type="pres">
      <dgm:prSet presAssocID="{99E19039-D3AA-475E-8062-22C040B2A7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E1DDA-A564-4D61-B53E-DD6297A36112}" type="pres">
      <dgm:prSet presAssocID="{99E19039-D3AA-475E-8062-22C040B2A7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24C31-0D9B-4D0A-B628-92247FA6E9AB}" type="presOf" srcId="{8A0976D5-22EC-428D-9764-7735C97C059F}" destId="{017F46EF-831C-4B26-A88F-E651A549553C}" srcOrd="0" destOrd="0" presId="urn:microsoft.com/office/officeart/2005/8/layout/vProcess5"/>
    <dgm:cxn modelId="{EC45D05E-0A6D-4C28-968D-3F1E11DD345D}" type="presOf" srcId="{D0A40EF3-5C86-4FAD-9BEC-6ABB97CEA763}" destId="{850751FB-6EA4-4A41-9A53-3314D5FC0A05}" srcOrd="0" destOrd="0" presId="urn:microsoft.com/office/officeart/2005/8/layout/vProcess5"/>
    <dgm:cxn modelId="{F4B3A00F-4A87-4C2F-8E5A-46DAC5C14ABF}" type="presOf" srcId="{7C5E0A66-5654-44E3-AF07-88B14B3E0ABE}" destId="{AAEBB97C-A525-4FF4-A209-1E3D40421AED}" srcOrd="1" destOrd="0" presId="urn:microsoft.com/office/officeart/2005/8/layout/vProcess5"/>
    <dgm:cxn modelId="{47022884-55B5-4AC2-9842-17F0DCBE16F0}" type="presOf" srcId="{373418EB-C4FA-43C8-922F-0C769AF71F78}" destId="{239E1DDA-A564-4D61-B53E-DD6297A36112}" srcOrd="1" destOrd="0" presId="urn:microsoft.com/office/officeart/2005/8/layout/vProcess5"/>
    <dgm:cxn modelId="{70C18FA0-E70A-44B8-B796-98ACED15F350}" type="presOf" srcId="{6C80D638-879D-4328-919A-A23ED4B4B15E}" destId="{3B1B0E80-FA4B-41D4-A177-723819574FE9}" srcOrd="0" destOrd="0" presId="urn:microsoft.com/office/officeart/2005/8/layout/vProcess5"/>
    <dgm:cxn modelId="{0C4E5359-2403-4767-8CB4-1D5CE0532C66}" type="presOf" srcId="{8A0976D5-22EC-428D-9764-7735C97C059F}" destId="{7F07FA9F-8763-4AAA-9D1F-F3606899A4E1}" srcOrd="1" destOrd="0" presId="urn:microsoft.com/office/officeart/2005/8/layout/vProcess5"/>
    <dgm:cxn modelId="{5C1EFF41-37DD-41EB-AA42-F7A905DC0542}" type="presOf" srcId="{373418EB-C4FA-43C8-922F-0C769AF71F78}" destId="{9AE37D4E-C32B-4074-8A8E-D8DFEC2764CF}" srcOrd="0" destOrd="0" presId="urn:microsoft.com/office/officeart/2005/8/layout/vProcess5"/>
    <dgm:cxn modelId="{3DEEF503-82C3-4347-AACB-A81BED0D9625}" type="presOf" srcId="{7C5E0A66-5654-44E3-AF07-88B14B3E0ABE}" destId="{2EFAED55-8E8B-40E5-9248-A45910854DA9}" srcOrd="0" destOrd="0" presId="urn:microsoft.com/office/officeart/2005/8/layout/vProcess5"/>
    <dgm:cxn modelId="{C1D32D24-962C-4F34-9B8E-D162F5ADC459}" srcId="{99E19039-D3AA-475E-8062-22C040B2A7FB}" destId="{8A0976D5-22EC-428D-9764-7735C97C059F}" srcOrd="0" destOrd="0" parTransId="{7D493E03-5087-410C-84BE-1329C074F12E}" sibTransId="{6FAE2061-EC86-4781-9344-019ED845F322}"/>
    <dgm:cxn modelId="{01F3E097-2B6D-46E7-9514-AD295781311B}" srcId="{99E19039-D3AA-475E-8062-22C040B2A7FB}" destId="{D0A40EF3-5C86-4FAD-9BEC-6ABB97CEA763}" srcOrd="1" destOrd="0" parTransId="{2F81F1CC-582F-440C-A5B7-BCCE94E57780}" sibTransId="{6BDCFAD8-CFD6-4602-959A-DC96061D48E0}"/>
    <dgm:cxn modelId="{BEDB0D0D-16DC-44AE-B460-28C55555659D}" type="presOf" srcId="{6FAE2061-EC86-4781-9344-019ED845F322}" destId="{3F0849A8-1303-4844-A575-96D68E5A3880}" srcOrd="0" destOrd="0" presId="urn:microsoft.com/office/officeart/2005/8/layout/vProcess5"/>
    <dgm:cxn modelId="{7932F4A9-8B0D-4547-AC5E-98D2664298B2}" srcId="{99E19039-D3AA-475E-8062-22C040B2A7FB}" destId="{7C5E0A66-5654-44E3-AF07-88B14B3E0ABE}" srcOrd="2" destOrd="0" parTransId="{0DF83628-13AA-4A53-9E50-2DBDDDD47A9D}" sibTransId="{6C80D638-879D-4328-919A-A23ED4B4B15E}"/>
    <dgm:cxn modelId="{BD73FB52-2E63-4369-B77D-2CA89183CA17}" type="presOf" srcId="{6BDCFAD8-CFD6-4602-959A-DC96061D48E0}" destId="{F7846FB7-0851-41C9-AB2C-512D9DA3FBB4}" srcOrd="0" destOrd="0" presId="urn:microsoft.com/office/officeart/2005/8/layout/vProcess5"/>
    <dgm:cxn modelId="{28421CBE-B61B-446B-9570-941275C6B2DC}" type="presOf" srcId="{D0A40EF3-5C86-4FAD-9BEC-6ABB97CEA763}" destId="{EAC4282A-E0DD-4D32-80AD-3290FF77C95D}" srcOrd="1" destOrd="0" presId="urn:microsoft.com/office/officeart/2005/8/layout/vProcess5"/>
    <dgm:cxn modelId="{0648C1BB-E024-43C6-AA7F-FF02AA54121E}" type="presOf" srcId="{99E19039-D3AA-475E-8062-22C040B2A7FB}" destId="{B864A122-619A-4C41-814A-0A7B7B56616A}" srcOrd="0" destOrd="0" presId="urn:microsoft.com/office/officeart/2005/8/layout/vProcess5"/>
    <dgm:cxn modelId="{956AFC18-D561-4272-9E70-4125E58C711E}" srcId="{99E19039-D3AA-475E-8062-22C040B2A7FB}" destId="{373418EB-C4FA-43C8-922F-0C769AF71F78}" srcOrd="3" destOrd="0" parTransId="{533DBA35-6715-4CF1-A7B0-5A8D2B9BB6B9}" sibTransId="{98B378CA-FD68-47F0-AE2E-13AA5855BB9B}"/>
    <dgm:cxn modelId="{086854C6-6033-4620-B98A-011BB39828CE}" type="presParOf" srcId="{B864A122-619A-4C41-814A-0A7B7B56616A}" destId="{F5EBAA05-ED3D-40C3-802B-D3EFB73FD967}" srcOrd="0" destOrd="0" presId="urn:microsoft.com/office/officeart/2005/8/layout/vProcess5"/>
    <dgm:cxn modelId="{93B56754-233B-4FEC-AA72-6D5F8FFBF925}" type="presParOf" srcId="{B864A122-619A-4C41-814A-0A7B7B56616A}" destId="{017F46EF-831C-4B26-A88F-E651A549553C}" srcOrd="1" destOrd="0" presId="urn:microsoft.com/office/officeart/2005/8/layout/vProcess5"/>
    <dgm:cxn modelId="{EF9E36FB-6FA5-4ABF-A9A4-D79A8AD71974}" type="presParOf" srcId="{B864A122-619A-4C41-814A-0A7B7B56616A}" destId="{850751FB-6EA4-4A41-9A53-3314D5FC0A05}" srcOrd="2" destOrd="0" presId="urn:microsoft.com/office/officeart/2005/8/layout/vProcess5"/>
    <dgm:cxn modelId="{114D9A95-852C-430B-9C14-ACB2B55F684A}" type="presParOf" srcId="{B864A122-619A-4C41-814A-0A7B7B56616A}" destId="{2EFAED55-8E8B-40E5-9248-A45910854DA9}" srcOrd="3" destOrd="0" presId="urn:microsoft.com/office/officeart/2005/8/layout/vProcess5"/>
    <dgm:cxn modelId="{62FC7725-4A92-4582-87D2-DC81A64F1F7B}" type="presParOf" srcId="{B864A122-619A-4C41-814A-0A7B7B56616A}" destId="{9AE37D4E-C32B-4074-8A8E-D8DFEC2764CF}" srcOrd="4" destOrd="0" presId="urn:microsoft.com/office/officeart/2005/8/layout/vProcess5"/>
    <dgm:cxn modelId="{BF6209D7-D958-4326-80F5-3B1F2FB1A93D}" type="presParOf" srcId="{B864A122-619A-4C41-814A-0A7B7B56616A}" destId="{3F0849A8-1303-4844-A575-96D68E5A3880}" srcOrd="5" destOrd="0" presId="urn:microsoft.com/office/officeart/2005/8/layout/vProcess5"/>
    <dgm:cxn modelId="{36C341BD-D269-42A7-BD4D-494CCF63258F}" type="presParOf" srcId="{B864A122-619A-4C41-814A-0A7B7B56616A}" destId="{F7846FB7-0851-41C9-AB2C-512D9DA3FBB4}" srcOrd="6" destOrd="0" presId="urn:microsoft.com/office/officeart/2005/8/layout/vProcess5"/>
    <dgm:cxn modelId="{908916DC-E934-4F3B-A78A-3FAD7162F23D}" type="presParOf" srcId="{B864A122-619A-4C41-814A-0A7B7B56616A}" destId="{3B1B0E80-FA4B-41D4-A177-723819574FE9}" srcOrd="7" destOrd="0" presId="urn:microsoft.com/office/officeart/2005/8/layout/vProcess5"/>
    <dgm:cxn modelId="{146292BB-60FE-4CAA-A592-D7B0A7355181}" type="presParOf" srcId="{B864A122-619A-4C41-814A-0A7B7B56616A}" destId="{7F07FA9F-8763-4AAA-9D1F-F3606899A4E1}" srcOrd="8" destOrd="0" presId="urn:microsoft.com/office/officeart/2005/8/layout/vProcess5"/>
    <dgm:cxn modelId="{AFA1ABF0-DE99-4752-833F-885A4DAC0C3C}" type="presParOf" srcId="{B864A122-619A-4C41-814A-0A7B7B56616A}" destId="{EAC4282A-E0DD-4D32-80AD-3290FF77C95D}" srcOrd="9" destOrd="0" presId="urn:microsoft.com/office/officeart/2005/8/layout/vProcess5"/>
    <dgm:cxn modelId="{5FC4DB5A-7F67-4423-9202-B05A2F207BEE}" type="presParOf" srcId="{B864A122-619A-4C41-814A-0A7B7B56616A}" destId="{AAEBB97C-A525-4FF4-A209-1E3D40421AED}" srcOrd="10" destOrd="0" presId="urn:microsoft.com/office/officeart/2005/8/layout/vProcess5"/>
    <dgm:cxn modelId="{F0758EB6-77FB-42B5-9BA9-66B1A323B9D4}" type="presParOf" srcId="{B864A122-619A-4C41-814A-0A7B7B56616A}" destId="{239E1DDA-A564-4D61-B53E-DD6297A361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D46DC1-168D-4866-B576-BC01A57B0F3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5A2DA1-2CA3-43BC-BD28-E4DE041ABCF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Плохая проверка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12467-421D-48A8-8A34-8D83C624ACF4}" type="parTrans" cxnId="{454FE28F-C9FA-41FA-AEB7-29F671BB9881}">
      <dgm:prSet/>
      <dgm:spPr/>
      <dgm:t>
        <a:bodyPr/>
        <a:lstStyle/>
        <a:p>
          <a:endParaRPr lang="ru-RU"/>
        </a:p>
      </dgm:t>
    </dgm:pt>
    <dgm:pt modelId="{E4BABA28-986D-45D5-B596-866BE7589533}" type="sibTrans" cxnId="{454FE28F-C9FA-41FA-AEB7-29F671BB9881}">
      <dgm:prSet/>
      <dgm:spPr/>
      <dgm:t>
        <a:bodyPr/>
        <a:lstStyle/>
        <a:p>
          <a:endParaRPr lang="ru-RU"/>
        </a:p>
      </dgm:t>
    </dgm:pt>
    <dgm:pt modelId="{E5ABC61B-5812-45AD-BF24-76866F391B1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Утомительные предисловия. Недостаточное количество деталей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FAFDB-AEB3-46A7-8667-275AB23657B1}" type="parTrans" cxnId="{2E1561BB-BC4C-4B8B-9DAC-D896E4C6B790}">
      <dgm:prSet/>
      <dgm:spPr/>
      <dgm:t>
        <a:bodyPr/>
        <a:lstStyle/>
        <a:p>
          <a:endParaRPr lang="ru-RU"/>
        </a:p>
      </dgm:t>
    </dgm:pt>
    <dgm:pt modelId="{0CCF8DFD-543F-4A1C-B705-24E8B1D13D22}" type="sibTrans" cxnId="{2E1561BB-BC4C-4B8B-9DAC-D896E4C6B790}">
      <dgm:prSet/>
      <dgm:spPr/>
      <dgm:t>
        <a:bodyPr/>
        <a:lstStyle/>
        <a:p>
          <a:endParaRPr lang="ru-RU"/>
        </a:p>
      </dgm:t>
    </dgm:pt>
    <dgm:pt modelId="{B8E42929-BC06-4221-AF8C-5B95A673DB7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Многословие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DB493-5C3C-4F70-94D8-AC27780474AE}" type="parTrans" cxnId="{78E824D0-8038-4782-A3A9-3495E6E20044}">
      <dgm:prSet/>
      <dgm:spPr/>
      <dgm:t>
        <a:bodyPr/>
        <a:lstStyle/>
        <a:p>
          <a:endParaRPr lang="ru-RU"/>
        </a:p>
      </dgm:t>
    </dgm:pt>
    <dgm:pt modelId="{C14DB252-1DA2-4916-B438-92BCA472506A}" type="sibTrans" cxnId="{78E824D0-8038-4782-A3A9-3495E6E20044}">
      <dgm:prSet/>
      <dgm:spPr/>
      <dgm:t>
        <a:bodyPr/>
        <a:lstStyle/>
        <a:p>
          <a:endParaRPr lang="ru-RU"/>
        </a:p>
      </dgm:t>
    </dgm:pt>
    <dgm:pt modelId="{6047FE7E-A84D-465A-9135-E0931B1F9A8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Длинные фразы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F1009-944B-4DE7-9986-CDBE8E5D51EF}" type="parTrans" cxnId="{7C6406E0-FB47-4A54-AB74-97304C051E39}">
      <dgm:prSet/>
      <dgm:spPr/>
      <dgm:t>
        <a:bodyPr/>
        <a:lstStyle/>
        <a:p>
          <a:endParaRPr lang="ru-RU"/>
        </a:p>
      </dgm:t>
    </dgm:pt>
    <dgm:pt modelId="{4A45929E-B063-46AC-9D55-449F2702B84C}" type="sibTrans" cxnId="{7C6406E0-FB47-4A54-AB74-97304C051E39}">
      <dgm:prSet/>
      <dgm:spPr/>
      <dgm:t>
        <a:bodyPr/>
        <a:lstStyle/>
        <a:p>
          <a:endParaRPr lang="ru-RU"/>
        </a:p>
      </dgm:t>
    </dgm:pt>
    <dgm:pt modelId="{35C1AB0F-B157-43CC-B0F8-9422B941B80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Не перегружайте эссе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91FA5-52CE-4FA1-ABA5-34A89C3E1E8F}" type="parTrans" cxnId="{81A85785-5F87-4B7B-8F2B-DD3A4C56C447}">
      <dgm:prSet/>
      <dgm:spPr/>
      <dgm:t>
        <a:bodyPr/>
        <a:lstStyle/>
        <a:p>
          <a:endParaRPr lang="ru-RU"/>
        </a:p>
      </dgm:t>
    </dgm:pt>
    <dgm:pt modelId="{791D9844-0E33-4557-81AD-BA2ACAE53910}" type="sibTrans" cxnId="{81A85785-5F87-4B7B-8F2B-DD3A4C56C447}">
      <dgm:prSet/>
      <dgm:spPr/>
      <dgm:t>
        <a:bodyPr/>
        <a:lstStyle/>
        <a:p>
          <a:endParaRPr lang="ru-RU"/>
        </a:p>
      </dgm:t>
    </dgm:pt>
    <dgm:pt modelId="{594CCAD0-73C0-4B4C-9F5E-10056769F263}" type="pres">
      <dgm:prSet presAssocID="{67D46DC1-168D-4866-B576-BC01A57B0F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DC8E39-4AA8-4E90-8CB2-439C595D98FD}" type="pres">
      <dgm:prSet presAssocID="{3E5A2DA1-2CA3-43BC-BD28-E4DE041ABCF5}" presName="composite" presStyleCnt="0"/>
      <dgm:spPr/>
      <dgm:t>
        <a:bodyPr/>
        <a:lstStyle/>
        <a:p>
          <a:endParaRPr lang="ru-RU"/>
        </a:p>
      </dgm:t>
    </dgm:pt>
    <dgm:pt modelId="{F9ECA0C4-65FE-41AC-8FD0-9C17C778000C}" type="pres">
      <dgm:prSet presAssocID="{3E5A2DA1-2CA3-43BC-BD28-E4DE041ABCF5}" presName="bentUpArrow1" presStyleLbl="alignImgPlace1" presStyleIdx="0" presStyleCnt="4"/>
      <dgm:spPr/>
      <dgm:t>
        <a:bodyPr/>
        <a:lstStyle/>
        <a:p>
          <a:endParaRPr lang="ru-RU"/>
        </a:p>
      </dgm:t>
    </dgm:pt>
    <dgm:pt modelId="{31EC8C1B-2480-4657-9344-4FA92AABF64B}" type="pres">
      <dgm:prSet presAssocID="{3E5A2DA1-2CA3-43BC-BD28-E4DE041ABCF5}" presName="ParentText" presStyleLbl="node1" presStyleIdx="0" presStyleCnt="5" custScaleX="204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94644-6AEB-4704-AD48-0C441E84298F}" type="pres">
      <dgm:prSet presAssocID="{3E5A2DA1-2CA3-43BC-BD28-E4DE041ABCF5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B887E-67D6-42BF-A66E-7240B11F798B}" type="pres">
      <dgm:prSet presAssocID="{E4BABA28-986D-45D5-B596-866BE7589533}" presName="sibTrans" presStyleCnt="0"/>
      <dgm:spPr/>
      <dgm:t>
        <a:bodyPr/>
        <a:lstStyle/>
        <a:p>
          <a:endParaRPr lang="ru-RU"/>
        </a:p>
      </dgm:t>
    </dgm:pt>
    <dgm:pt modelId="{C6341ECC-7A38-4F73-BD37-DBE3A53A2100}" type="pres">
      <dgm:prSet presAssocID="{E5ABC61B-5812-45AD-BF24-76866F391B17}" presName="composite" presStyleCnt="0"/>
      <dgm:spPr/>
      <dgm:t>
        <a:bodyPr/>
        <a:lstStyle/>
        <a:p>
          <a:endParaRPr lang="ru-RU"/>
        </a:p>
      </dgm:t>
    </dgm:pt>
    <dgm:pt modelId="{B26AE5D3-C21D-4B47-9693-2E1A63FDFD71}" type="pres">
      <dgm:prSet presAssocID="{E5ABC61B-5812-45AD-BF24-76866F391B17}" presName="bentUpArrow1" presStyleLbl="alignImgPlace1" presStyleIdx="1" presStyleCnt="4"/>
      <dgm:spPr/>
      <dgm:t>
        <a:bodyPr/>
        <a:lstStyle/>
        <a:p>
          <a:endParaRPr lang="ru-RU"/>
        </a:p>
      </dgm:t>
    </dgm:pt>
    <dgm:pt modelId="{F7E7E387-80DA-48B7-8F36-BA1E6D2BEFA5}" type="pres">
      <dgm:prSet presAssocID="{E5ABC61B-5812-45AD-BF24-76866F391B17}" presName="ParentText" presStyleLbl="node1" presStyleIdx="1" presStyleCnt="5" custScaleX="261432" custLinFactNeighborX="213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5E7E4-B947-49FC-BE2D-3238D3A04709}" type="pres">
      <dgm:prSet presAssocID="{E5ABC61B-5812-45AD-BF24-76866F391B17}" presName="ChildText" presStyleLbl="revTx" presStyleIdx="1" presStyleCnt="4" custScaleX="176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504B5-B8B7-46CD-8857-B794A47C0654}" type="pres">
      <dgm:prSet presAssocID="{0CCF8DFD-543F-4A1C-B705-24E8B1D13D22}" presName="sibTrans" presStyleCnt="0"/>
      <dgm:spPr/>
      <dgm:t>
        <a:bodyPr/>
        <a:lstStyle/>
        <a:p>
          <a:endParaRPr lang="ru-RU"/>
        </a:p>
      </dgm:t>
    </dgm:pt>
    <dgm:pt modelId="{8C1BC362-3F9B-4DB2-898A-0D819AB3B9D2}" type="pres">
      <dgm:prSet presAssocID="{B8E42929-BC06-4221-AF8C-5B95A673DB79}" presName="composite" presStyleCnt="0"/>
      <dgm:spPr/>
      <dgm:t>
        <a:bodyPr/>
        <a:lstStyle/>
        <a:p>
          <a:endParaRPr lang="ru-RU"/>
        </a:p>
      </dgm:t>
    </dgm:pt>
    <dgm:pt modelId="{D967E1A5-AE04-4FB1-9939-3FD6E509FC83}" type="pres">
      <dgm:prSet presAssocID="{B8E42929-BC06-4221-AF8C-5B95A673DB79}" presName="bentUpArrow1" presStyleLbl="alignImgPlace1" presStyleIdx="2" presStyleCnt="4"/>
      <dgm:spPr/>
      <dgm:t>
        <a:bodyPr/>
        <a:lstStyle/>
        <a:p>
          <a:endParaRPr lang="ru-RU"/>
        </a:p>
      </dgm:t>
    </dgm:pt>
    <dgm:pt modelId="{997CC02C-3E88-4C02-9DC2-3B66C38A99D1}" type="pres">
      <dgm:prSet presAssocID="{B8E42929-BC06-4221-AF8C-5B95A673DB79}" presName="ParentText" presStyleLbl="node1" presStyleIdx="2" presStyleCnt="5" custScaleX="190593" custLinFactNeighborX="60900" custLinFactNeighborY="21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7104A-227A-46A3-9888-94F2647BBA09}" type="pres">
      <dgm:prSet presAssocID="{B8E42929-BC06-4221-AF8C-5B95A673DB7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48024-0D55-4243-9C50-25BE57BC1401}" type="pres">
      <dgm:prSet presAssocID="{C14DB252-1DA2-4916-B438-92BCA472506A}" presName="sibTrans" presStyleCnt="0"/>
      <dgm:spPr/>
      <dgm:t>
        <a:bodyPr/>
        <a:lstStyle/>
        <a:p>
          <a:endParaRPr lang="ru-RU"/>
        </a:p>
      </dgm:t>
    </dgm:pt>
    <dgm:pt modelId="{473739B1-CD65-4A02-9E18-7078893F8276}" type="pres">
      <dgm:prSet presAssocID="{6047FE7E-A84D-465A-9135-E0931B1F9A86}" presName="composite" presStyleCnt="0"/>
      <dgm:spPr/>
      <dgm:t>
        <a:bodyPr/>
        <a:lstStyle/>
        <a:p>
          <a:endParaRPr lang="ru-RU"/>
        </a:p>
      </dgm:t>
    </dgm:pt>
    <dgm:pt modelId="{251AC5E0-1C9B-46D4-96F7-FA75072B7535}" type="pres">
      <dgm:prSet presAssocID="{6047FE7E-A84D-465A-9135-E0931B1F9A86}" presName="bentUpArrow1" presStyleLbl="alignImgPlace1" presStyleIdx="3" presStyleCnt="4"/>
      <dgm:spPr/>
      <dgm:t>
        <a:bodyPr/>
        <a:lstStyle/>
        <a:p>
          <a:endParaRPr lang="ru-RU"/>
        </a:p>
      </dgm:t>
    </dgm:pt>
    <dgm:pt modelId="{8059ED31-6995-4CDA-B76B-DEA0F9175868}" type="pres">
      <dgm:prSet presAssocID="{6047FE7E-A84D-465A-9135-E0931B1F9A86}" presName="ParentText" presStyleLbl="node1" presStyleIdx="3" presStyleCnt="5" custScaleX="215547" custLinFactNeighborX="18095" custLinFactNeighborY="-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9BB02-3785-4190-BA7A-A2A9404C4415}" type="pres">
      <dgm:prSet presAssocID="{6047FE7E-A84D-465A-9135-E0931B1F9A8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5FD09-F799-4F64-BAD8-4A3960281F0D}" type="pres">
      <dgm:prSet presAssocID="{4A45929E-B063-46AC-9D55-449F2702B84C}" presName="sibTrans" presStyleCnt="0"/>
      <dgm:spPr/>
      <dgm:t>
        <a:bodyPr/>
        <a:lstStyle/>
        <a:p>
          <a:endParaRPr lang="ru-RU"/>
        </a:p>
      </dgm:t>
    </dgm:pt>
    <dgm:pt modelId="{2F0D6708-2687-466C-98C2-F5A5D77A01A9}" type="pres">
      <dgm:prSet presAssocID="{35C1AB0F-B157-43CC-B0F8-9422B941B801}" presName="composite" presStyleCnt="0"/>
      <dgm:spPr/>
      <dgm:t>
        <a:bodyPr/>
        <a:lstStyle/>
        <a:p>
          <a:endParaRPr lang="ru-RU"/>
        </a:p>
      </dgm:t>
    </dgm:pt>
    <dgm:pt modelId="{E7A8E926-C65C-47F0-AAE8-1B303530EC32}" type="pres">
      <dgm:prSet presAssocID="{35C1AB0F-B157-43CC-B0F8-9422B941B801}" presName="ParentText" presStyleLbl="node1" presStyleIdx="4" presStyleCnt="5" custScaleX="253666" custLinFactNeighborX="39075" custLinFactNeighborY="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F5A34-22D9-4100-B593-406F28D9C941}" type="presOf" srcId="{67D46DC1-168D-4866-B576-BC01A57B0F32}" destId="{594CCAD0-73C0-4B4C-9F5E-10056769F263}" srcOrd="0" destOrd="0" presId="urn:microsoft.com/office/officeart/2005/8/layout/StepDownProcess"/>
    <dgm:cxn modelId="{7C6406E0-FB47-4A54-AB74-97304C051E39}" srcId="{67D46DC1-168D-4866-B576-BC01A57B0F32}" destId="{6047FE7E-A84D-465A-9135-E0931B1F9A86}" srcOrd="3" destOrd="0" parTransId="{E5AF1009-944B-4DE7-9986-CDBE8E5D51EF}" sibTransId="{4A45929E-B063-46AC-9D55-449F2702B84C}"/>
    <dgm:cxn modelId="{2E1561BB-BC4C-4B8B-9DAC-D896E4C6B790}" srcId="{67D46DC1-168D-4866-B576-BC01A57B0F32}" destId="{E5ABC61B-5812-45AD-BF24-76866F391B17}" srcOrd="1" destOrd="0" parTransId="{723FAFDB-AEB3-46A7-8667-275AB23657B1}" sibTransId="{0CCF8DFD-543F-4A1C-B705-24E8B1D13D22}"/>
    <dgm:cxn modelId="{454FE28F-C9FA-41FA-AEB7-29F671BB9881}" srcId="{67D46DC1-168D-4866-B576-BC01A57B0F32}" destId="{3E5A2DA1-2CA3-43BC-BD28-E4DE041ABCF5}" srcOrd="0" destOrd="0" parTransId="{9BE12467-421D-48A8-8A34-8D83C624ACF4}" sibTransId="{E4BABA28-986D-45D5-B596-866BE7589533}"/>
    <dgm:cxn modelId="{EF6606C7-F8BA-4A9A-B382-F1CC7E16ED2F}" type="presOf" srcId="{35C1AB0F-B157-43CC-B0F8-9422B941B801}" destId="{E7A8E926-C65C-47F0-AAE8-1B303530EC32}" srcOrd="0" destOrd="0" presId="urn:microsoft.com/office/officeart/2005/8/layout/StepDownProcess"/>
    <dgm:cxn modelId="{78E824D0-8038-4782-A3A9-3495E6E20044}" srcId="{67D46DC1-168D-4866-B576-BC01A57B0F32}" destId="{B8E42929-BC06-4221-AF8C-5B95A673DB79}" srcOrd="2" destOrd="0" parTransId="{181DB493-5C3C-4F70-94D8-AC27780474AE}" sibTransId="{C14DB252-1DA2-4916-B438-92BCA472506A}"/>
    <dgm:cxn modelId="{B49338A5-1190-4AC5-BADD-6F5956772035}" type="presOf" srcId="{B8E42929-BC06-4221-AF8C-5B95A673DB79}" destId="{997CC02C-3E88-4C02-9DC2-3B66C38A99D1}" srcOrd="0" destOrd="0" presId="urn:microsoft.com/office/officeart/2005/8/layout/StepDownProcess"/>
    <dgm:cxn modelId="{81A85785-5F87-4B7B-8F2B-DD3A4C56C447}" srcId="{67D46DC1-168D-4866-B576-BC01A57B0F32}" destId="{35C1AB0F-B157-43CC-B0F8-9422B941B801}" srcOrd="4" destOrd="0" parTransId="{D5291FA5-52CE-4FA1-ABA5-34A89C3E1E8F}" sibTransId="{791D9844-0E33-4557-81AD-BA2ACAE53910}"/>
    <dgm:cxn modelId="{646663E8-79DE-4F1D-8D63-E17C31EA15FE}" type="presOf" srcId="{3E5A2DA1-2CA3-43BC-BD28-E4DE041ABCF5}" destId="{31EC8C1B-2480-4657-9344-4FA92AABF64B}" srcOrd="0" destOrd="0" presId="urn:microsoft.com/office/officeart/2005/8/layout/StepDownProcess"/>
    <dgm:cxn modelId="{5D216F5C-3E7F-4BC7-AC51-5DAA2113E58B}" type="presOf" srcId="{E5ABC61B-5812-45AD-BF24-76866F391B17}" destId="{F7E7E387-80DA-48B7-8F36-BA1E6D2BEFA5}" srcOrd="0" destOrd="0" presId="urn:microsoft.com/office/officeart/2005/8/layout/StepDownProcess"/>
    <dgm:cxn modelId="{3C9EB21C-7936-477A-884C-E8B2A668ADD3}" type="presOf" srcId="{6047FE7E-A84D-465A-9135-E0931B1F9A86}" destId="{8059ED31-6995-4CDA-B76B-DEA0F9175868}" srcOrd="0" destOrd="0" presId="urn:microsoft.com/office/officeart/2005/8/layout/StepDownProcess"/>
    <dgm:cxn modelId="{DFDA5556-4B6B-493D-B263-E9694AE26A6D}" type="presParOf" srcId="{594CCAD0-73C0-4B4C-9F5E-10056769F263}" destId="{C0DC8E39-4AA8-4E90-8CB2-439C595D98FD}" srcOrd="0" destOrd="0" presId="urn:microsoft.com/office/officeart/2005/8/layout/StepDownProcess"/>
    <dgm:cxn modelId="{33138225-C196-42E6-BA7C-2FD68E5444CB}" type="presParOf" srcId="{C0DC8E39-4AA8-4E90-8CB2-439C595D98FD}" destId="{F9ECA0C4-65FE-41AC-8FD0-9C17C778000C}" srcOrd="0" destOrd="0" presId="urn:microsoft.com/office/officeart/2005/8/layout/StepDownProcess"/>
    <dgm:cxn modelId="{12ADB17C-01DE-4079-AD7B-C89681678365}" type="presParOf" srcId="{C0DC8E39-4AA8-4E90-8CB2-439C595D98FD}" destId="{31EC8C1B-2480-4657-9344-4FA92AABF64B}" srcOrd="1" destOrd="0" presId="urn:microsoft.com/office/officeart/2005/8/layout/StepDownProcess"/>
    <dgm:cxn modelId="{FF1F2E0D-8695-4AD5-827E-F4ACB73C5662}" type="presParOf" srcId="{C0DC8E39-4AA8-4E90-8CB2-439C595D98FD}" destId="{AAF94644-6AEB-4704-AD48-0C441E84298F}" srcOrd="2" destOrd="0" presId="urn:microsoft.com/office/officeart/2005/8/layout/StepDownProcess"/>
    <dgm:cxn modelId="{72B1CEE6-16B5-4DAC-921C-A5C98B1D66C7}" type="presParOf" srcId="{594CCAD0-73C0-4B4C-9F5E-10056769F263}" destId="{664B887E-67D6-42BF-A66E-7240B11F798B}" srcOrd="1" destOrd="0" presId="urn:microsoft.com/office/officeart/2005/8/layout/StepDownProcess"/>
    <dgm:cxn modelId="{E61F0350-DA43-48CC-A7A5-9E90FF7292B2}" type="presParOf" srcId="{594CCAD0-73C0-4B4C-9F5E-10056769F263}" destId="{C6341ECC-7A38-4F73-BD37-DBE3A53A2100}" srcOrd="2" destOrd="0" presId="urn:microsoft.com/office/officeart/2005/8/layout/StepDownProcess"/>
    <dgm:cxn modelId="{FBF8EF2C-C3C5-4A48-9107-A053461E323A}" type="presParOf" srcId="{C6341ECC-7A38-4F73-BD37-DBE3A53A2100}" destId="{B26AE5D3-C21D-4B47-9693-2E1A63FDFD71}" srcOrd="0" destOrd="0" presId="urn:microsoft.com/office/officeart/2005/8/layout/StepDownProcess"/>
    <dgm:cxn modelId="{113FFC5A-03F3-4E6A-9A5E-1F2441A20C01}" type="presParOf" srcId="{C6341ECC-7A38-4F73-BD37-DBE3A53A2100}" destId="{F7E7E387-80DA-48B7-8F36-BA1E6D2BEFA5}" srcOrd="1" destOrd="0" presId="urn:microsoft.com/office/officeart/2005/8/layout/StepDownProcess"/>
    <dgm:cxn modelId="{7E4B2E01-4E61-4EDE-9015-7E95A2E93EE5}" type="presParOf" srcId="{C6341ECC-7A38-4F73-BD37-DBE3A53A2100}" destId="{CC25E7E4-B947-49FC-BE2D-3238D3A04709}" srcOrd="2" destOrd="0" presId="urn:microsoft.com/office/officeart/2005/8/layout/StepDownProcess"/>
    <dgm:cxn modelId="{265FC31C-5647-432B-89C6-90B6F43A8717}" type="presParOf" srcId="{594CCAD0-73C0-4B4C-9F5E-10056769F263}" destId="{8DC504B5-B8B7-46CD-8857-B794A47C0654}" srcOrd="3" destOrd="0" presId="urn:microsoft.com/office/officeart/2005/8/layout/StepDownProcess"/>
    <dgm:cxn modelId="{D010BB40-9D94-4712-A2DD-C19E549284BF}" type="presParOf" srcId="{594CCAD0-73C0-4B4C-9F5E-10056769F263}" destId="{8C1BC362-3F9B-4DB2-898A-0D819AB3B9D2}" srcOrd="4" destOrd="0" presId="urn:microsoft.com/office/officeart/2005/8/layout/StepDownProcess"/>
    <dgm:cxn modelId="{984B06C6-BD80-4D12-8B62-37763F89EDEC}" type="presParOf" srcId="{8C1BC362-3F9B-4DB2-898A-0D819AB3B9D2}" destId="{D967E1A5-AE04-4FB1-9939-3FD6E509FC83}" srcOrd="0" destOrd="0" presId="urn:microsoft.com/office/officeart/2005/8/layout/StepDownProcess"/>
    <dgm:cxn modelId="{77E5918D-EBB2-44F6-8683-C56F74816753}" type="presParOf" srcId="{8C1BC362-3F9B-4DB2-898A-0D819AB3B9D2}" destId="{997CC02C-3E88-4C02-9DC2-3B66C38A99D1}" srcOrd="1" destOrd="0" presId="urn:microsoft.com/office/officeart/2005/8/layout/StepDownProcess"/>
    <dgm:cxn modelId="{C2C7A6A2-5BE5-43EB-9D24-1C5C17B4EC02}" type="presParOf" srcId="{8C1BC362-3F9B-4DB2-898A-0D819AB3B9D2}" destId="{7A07104A-227A-46A3-9888-94F2647BBA09}" srcOrd="2" destOrd="0" presId="urn:microsoft.com/office/officeart/2005/8/layout/StepDownProcess"/>
    <dgm:cxn modelId="{DC900238-6361-479E-B5C5-B368117D475E}" type="presParOf" srcId="{594CCAD0-73C0-4B4C-9F5E-10056769F263}" destId="{4C948024-0D55-4243-9C50-25BE57BC1401}" srcOrd="5" destOrd="0" presId="urn:microsoft.com/office/officeart/2005/8/layout/StepDownProcess"/>
    <dgm:cxn modelId="{E9347E7B-1283-4C89-B893-273ACBB32620}" type="presParOf" srcId="{594CCAD0-73C0-4B4C-9F5E-10056769F263}" destId="{473739B1-CD65-4A02-9E18-7078893F8276}" srcOrd="6" destOrd="0" presId="urn:microsoft.com/office/officeart/2005/8/layout/StepDownProcess"/>
    <dgm:cxn modelId="{622C7942-99AE-4A3F-8793-DC51BC49C6BA}" type="presParOf" srcId="{473739B1-CD65-4A02-9E18-7078893F8276}" destId="{251AC5E0-1C9B-46D4-96F7-FA75072B7535}" srcOrd="0" destOrd="0" presId="urn:microsoft.com/office/officeart/2005/8/layout/StepDownProcess"/>
    <dgm:cxn modelId="{6BDA1404-31D9-4AC9-B984-F592FC425C7D}" type="presParOf" srcId="{473739B1-CD65-4A02-9E18-7078893F8276}" destId="{8059ED31-6995-4CDA-B76B-DEA0F9175868}" srcOrd="1" destOrd="0" presId="urn:microsoft.com/office/officeart/2005/8/layout/StepDownProcess"/>
    <dgm:cxn modelId="{CA7CE087-61BF-46CB-B753-F2734AB69AB5}" type="presParOf" srcId="{473739B1-CD65-4A02-9E18-7078893F8276}" destId="{3059BB02-3785-4190-BA7A-A2A9404C4415}" srcOrd="2" destOrd="0" presId="urn:microsoft.com/office/officeart/2005/8/layout/StepDownProcess"/>
    <dgm:cxn modelId="{783B8425-A435-425C-943F-B89C8F6CB2CB}" type="presParOf" srcId="{594CCAD0-73C0-4B4C-9F5E-10056769F263}" destId="{FDB5FD09-F799-4F64-BAD8-4A3960281F0D}" srcOrd="7" destOrd="0" presId="urn:microsoft.com/office/officeart/2005/8/layout/StepDownProcess"/>
    <dgm:cxn modelId="{3DF3FCC1-2B0A-4A46-A373-E14CCB176300}" type="presParOf" srcId="{594CCAD0-73C0-4B4C-9F5E-10056769F263}" destId="{2F0D6708-2687-466C-98C2-F5A5D77A01A9}" srcOrd="8" destOrd="0" presId="urn:microsoft.com/office/officeart/2005/8/layout/StepDownProcess"/>
    <dgm:cxn modelId="{F183584C-A611-41F0-A383-EAFB843418C1}" type="presParOf" srcId="{2F0D6708-2687-466C-98C2-F5A5D77A01A9}" destId="{E7A8E926-C65C-47F0-AAE8-1B303530EC3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5882A-2ACB-44AF-B0C4-81A2A86A0FD3}">
      <dsp:nvSpPr>
        <dsp:cNvPr id="0" name=""/>
        <dsp:cNvSpPr/>
      </dsp:nvSpPr>
      <dsp:spPr>
        <a:xfrm rot="5400000">
          <a:off x="-100339" y="105247"/>
          <a:ext cx="668931" cy="468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39033"/>
        <a:ext cx="468251" cy="200680"/>
      </dsp:txXfrm>
    </dsp:sp>
    <dsp:sp modelId="{43E278CD-7ADA-44E8-A920-762655C59F51}">
      <dsp:nvSpPr>
        <dsp:cNvPr id="0" name=""/>
        <dsp:cNvSpPr/>
      </dsp:nvSpPr>
      <dsp:spPr>
        <a:xfrm rot="5400000">
          <a:off x="4669969" y="-4196810"/>
          <a:ext cx="435033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конкретной темы или вопроса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1" y="26145"/>
        <a:ext cx="8817233" cy="392559"/>
      </dsp:txXfrm>
    </dsp:sp>
    <dsp:sp modelId="{F6DEC679-4C6B-4BC4-8070-E050E95FED09}">
      <dsp:nvSpPr>
        <dsp:cNvPr id="0" name=""/>
        <dsp:cNvSpPr/>
      </dsp:nvSpPr>
      <dsp:spPr>
        <a:xfrm rot="5400000">
          <a:off x="-100339" y="689645"/>
          <a:ext cx="668931" cy="468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823431"/>
        <a:ext cx="468251" cy="200680"/>
      </dsp:txXfrm>
    </dsp:sp>
    <dsp:sp modelId="{67A13ED6-0957-41C0-96DB-3DA07B69E536}">
      <dsp:nvSpPr>
        <dsp:cNvPr id="0" name=""/>
        <dsp:cNvSpPr/>
      </dsp:nvSpPr>
      <dsp:spPr>
        <a:xfrm rot="5400000">
          <a:off x="4670084" y="-3612526"/>
          <a:ext cx="434805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Личностный характер восприятия проблемы и её осмысления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2" y="610531"/>
        <a:ext cx="8817245" cy="392355"/>
      </dsp:txXfrm>
    </dsp:sp>
    <dsp:sp modelId="{4F3C5321-DF61-40D4-80BD-8E50C26DEFDA}">
      <dsp:nvSpPr>
        <dsp:cNvPr id="0" name=""/>
        <dsp:cNvSpPr/>
      </dsp:nvSpPr>
      <dsp:spPr>
        <a:xfrm rot="5400000">
          <a:off x="-100339" y="1274044"/>
          <a:ext cx="668931" cy="468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407830"/>
        <a:ext cx="468251" cy="200680"/>
      </dsp:txXfrm>
    </dsp:sp>
    <dsp:sp modelId="{087E1C03-10EE-4590-9A04-8DBF6BED92E0}">
      <dsp:nvSpPr>
        <dsp:cNvPr id="0" name=""/>
        <dsp:cNvSpPr/>
      </dsp:nvSpPr>
      <dsp:spPr>
        <a:xfrm rot="5400000">
          <a:off x="4670084" y="-3028127"/>
          <a:ext cx="434805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Небольшой объём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2" y="1194930"/>
        <a:ext cx="8817245" cy="392355"/>
      </dsp:txXfrm>
    </dsp:sp>
    <dsp:sp modelId="{E28668F5-BF18-407C-B8E8-A910D9EA894E}">
      <dsp:nvSpPr>
        <dsp:cNvPr id="0" name=""/>
        <dsp:cNvSpPr/>
      </dsp:nvSpPr>
      <dsp:spPr>
        <a:xfrm rot="5400000">
          <a:off x="-100339" y="1858442"/>
          <a:ext cx="668931" cy="4682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992228"/>
        <a:ext cx="468251" cy="200680"/>
      </dsp:txXfrm>
    </dsp:sp>
    <dsp:sp modelId="{C1911377-6707-4DAA-BDA9-71133205C67B}">
      <dsp:nvSpPr>
        <dsp:cNvPr id="0" name=""/>
        <dsp:cNvSpPr/>
      </dsp:nvSpPr>
      <dsp:spPr>
        <a:xfrm rot="5400000">
          <a:off x="4670084" y="-2443729"/>
          <a:ext cx="434805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Свободная композиция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2" y="1779328"/>
        <a:ext cx="8817245" cy="392355"/>
      </dsp:txXfrm>
    </dsp:sp>
    <dsp:sp modelId="{E6279D9B-B099-4DD2-BFFC-022608EC53F8}">
      <dsp:nvSpPr>
        <dsp:cNvPr id="0" name=""/>
        <dsp:cNvSpPr/>
      </dsp:nvSpPr>
      <dsp:spPr>
        <a:xfrm rot="5400000">
          <a:off x="-100339" y="2496685"/>
          <a:ext cx="668931" cy="46825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630471"/>
        <a:ext cx="468251" cy="200680"/>
      </dsp:txXfrm>
    </dsp:sp>
    <dsp:sp modelId="{B0D63296-1122-4747-9202-C741258AACF3}">
      <dsp:nvSpPr>
        <dsp:cNvPr id="0" name=""/>
        <dsp:cNvSpPr/>
      </dsp:nvSpPr>
      <dsp:spPr>
        <a:xfrm rot="5400000">
          <a:off x="4616240" y="-1805487"/>
          <a:ext cx="542493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Непринуждённость повествования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2" y="2368983"/>
        <a:ext cx="8811988" cy="489529"/>
      </dsp:txXfrm>
    </dsp:sp>
    <dsp:sp modelId="{05640D12-16D7-4913-AB17-49383D6F3B6A}">
      <dsp:nvSpPr>
        <dsp:cNvPr id="0" name=""/>
        <dsp:cNvSpPr/>
      </dsp:nvSpPr>
      <dsp:spPr>
        <a:xfrm rot="5400000">
          <a:off x="-100339" y="3081083"/>
          <a:ext cx="668931" cy="468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214869"/>
        <a:ext cx="468251" cy="200680"/>
      </dsp:txXfrm>
    </dsp:sp>
    <dsp:sp modelId="{5CA28019-B694-455C-A8C2-1FE15B8A73F7}">
      <dsp:nvSpPr>
        <dsp:cNvPr id="0" name=""/>
        <dsp:cNvSpPr/>
      </dsp:nvSpPr>
      <dsp:spPr>
        <a:xfrm rot="5400000">
          <a:off x="4670084" y="-1221088"/>
          <a:ext cx="434805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Внутреннее смысловое единство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2" y="3001969"/>
        <a:ext cx="8817245" cy="392355"/>
      </dsp:txXfrm>
    </dsp:sp>
    <dsp:sp modelId="{ED86AF08-2A0C-4C91-A3D9-5ECB3FE4C01D}">
      <dsp:nvSpPr>
        <dsp:cNvPr id="0" name=""/>
        <dsp:cNvSpPr/>
      </dsp:nvSpPr>
      <dsp:spPr>
        <a:xfrm rot="5400000">
          <a:off x="-100339" y="3665481"/>
          <a:ext cx="668931" cy="468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799267"/>
        <a:ext cx="468251" cy="200680"/>
      </dsp:txXfrm>
    </dsp:sp>
    <dsp:sp modelId="{08AA2188-C85A-436A-9998-69D4CB43D5B5}">
      <dsp:nvSpPr>
        <dsp:cNvPr id="0" name=""/>
        <dsp:cNvSpPr/>
      </dsp:nvSpPr>
      <dsp:spPr>
        <a:xfrm rot="5400000">
          <a:off x="4670084" y="-636690"/>
          <a:ext cx="434805" cy="8838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Афористичность, эмоциональность речи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8252" y="3586367"/>
        <a:ext cx="8817245" cy="392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2182D-9DA1-4EB2-BE7F-31D98A5334A5}">
      <dsp:nvSpPr>
        <dsp:cNvPr id="0" name=""/>
        <dsp:cNvSpPr/>
      </dsp:nvSpPr>
      <dsp:spPr>
        <a:xfrm>
          <a:off x="878407" y="1379"/>
          <a:ext cx="2699497" cy="26994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(Т)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3739" y="396711"/>
        <a:ext cx="1908833" cy="1908833"/>
      </dsp:txXfrm>
    </dsp:sp>
    <dsp:sp modelId="{A8144DED-7C37-42DE-92DB-0DF4096B2324}">
      <dsp:nvSpPr>
        <dsp:cNvPr id="0" name=""/>
        <dsp:cNvSpPr/>
      </dsp:nvSpPr>
      <dsp:spPr>
        <a:xfrm>
          <a:off x="3982830" y="849021"/>
          <a:ext cx="858440" cy="10042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3982830" y="1049864"/>
        <a:ext cx="600908" cy="602527"/>
      </dsp:txXfrm>
    </dsp:sp>
    <dsp:sp modelId="{9CCC30C3-1054-46A6-9951-236218790BB0}">
      <dsp:nvSpPr>
        <dsp:cNvPr id="0" name=""/>
        <dsp:cNvSpPr/>
      </dsp:nvSpPr>
      <dsp:spPr>
        <a:xfrm>
          <a:off x="5197604" y="1379"/>
          <a:ext cx="2699497" cy="269949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(А)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2936" y="396711"/>
        <a:ext cx="1908833" cy="1908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F46EF-831C-4B26-A88F-E651A549553C}">
      <dsp:nvSpPr>
        <dsp:cNvPr id="0" name=""/>
        <dsp:cNvSpPr/>
      </dsp:nvSpPr>
      <dsp:spPr>
        <a:xfrm>
          <a:off x="0" y="0"/>
          <a:ext cx="6953989" cy="9187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вступление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10" y="26910"/>
        <a:ext cx="5884931" cy="864947"/>
      </dsp:txXfrm>
    </dsp:sp>
    <dsp:sp modelId="{850751FB-6EA4-4A41-9A53-3314D5FC0A05}">
      <dsp:nvSpPr>
        <dsp:cNvPr id="0" name=""/>
        <dsp:cNvSpPr/>
      </dsp:nvSpPr>
      <dsp:spPr>
        <a:xfrm>
          <a:off x="582396" y="1085815"/>
          <a:ext cx="6953989" cy="9187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тезис, аргументы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306" y="1112725"/>
        <a:ext cx="5720574" cy="864947"/>
      </dsp:txXfrm>
    </dsp:sp>
    <dsp:sp modelId="{2EFAED55-8E8B-40E5-9248-A45910854DA9}">
      <dsp:nvSpPr>
        <dsp:cNvPr id="0" name=""/>
        <dsp:cNvSpPr/>
      </dsp:nvSpPr>
      <dsp:spPr>
        <a:xfrm>
          <a:off x="1156100" y="2171631"/>
          <a:ext cx="6953989" cy="9187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	тезис, аргументы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3010" y="2198541"/>
        <a:ext cx="5729266" cy="864947"/>
      </dsp:txXfrm>
    </dsp:sp>
    <dsp:sp modelId="{9AE37D4E-C32B-4074-8A8E-D8DFEC2764CF}">
      <dsp:nvSpPr>
        <dsp:cNvPr id="0" name=""/>
        <dsp:cNvSpPr/>
      </dsp:nvSpPr>
      <dsp:spPr>
        <a:xfrm>
          <a:off x="1738497" y="3257447"/>
          <a:ext cx="6953989" cy="9187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	заключение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407" y="3284357"/>
        <a:ext cx="5720574" cy="864947"/>
      </dsp:txXfrm>
    </dsp:sp>
    <dsp:sp modelId="{3F0849A8-1303-4844-A575-96D68E5A3880}">
      <dsp:nvSpPr>
        <dsp:cNvPr id="0" name=""/>
        <dsp:cNvSpPr/>
      </dsp:nvSpPr>
      <dsp:spPr>
        <a:xfrm>
          <a:off x="6356790" y="703692"/>
          <a:ext cx="597198" cy="597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491160" y="703692"/>
        <a:ext cx="328458" cy="449391"/>
      </dsp:txXfrm>
    </dsp:sp>
    <dsp:sp modelId="{F7846FB7-0851-41C9-AB2C-512D9DA3FBB4}">
      <dsp:nvSpPr>
        <dsp:cNvPr id="0" name=""/>
        <dsp:cNvSpPr/>
      </dsp:nvSpPr>
      <dsp:spPr>
        <a:xfrm>
          <a:off x="6939187" y="1789508"/>
          <a:ext cx="597198" cy="597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073557" y="1789508"/>
        <a:ext cx="328458" cy="449391"/>
      </dsp:txXfrm>
    </dsp:sp>
    <dsp:sp modelId="{3B1B0E80-FA4B-41D4-A177-723819574FE9}">
      <dsp:nvSpPr>
        <dsp:cNvPr id="0" name=""/>
        <dsp:cNvSpPr/>
      </dsp:nvSpPr>
      <dsp:spPr>
        <a:xfrm>
          <a:off x="7512891" y="2875324"/>
          <a:ext cx="597198" cy="597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647261" y="2875324"/>
        <a:ext cx="328458" cy="449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CA0C4-65FE-41AC-8FD0-9C17C778000C}">
      <dsp:nvSpPr>
        <dsp:cNvPr id="0" name=""/>
        <dsp:cNvSpPr/>
      </dsp:nvSpPr>
      <dsp:spPr>
        <a:xfrm rot="5400000">
          <a:off x="1151995" y="808739"/>
          <a:ext cx="703834" cy="80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C8C1B-2480-4657-9344-4FA92AABF64B}">
      <dsp:nvSpPr>
        <dsp:cNvPr id="0" name=""/>
        <dsp:cNvSpPr/>
      </dsp:nvSpPr>
      <dsp:spPr>
        <a:xfrm>
          <a:off x="345849" y="28525"/>
          <a:ext cx="2424187" cy="82935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Плохая проверка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342" y="69018"/>
        <a:ext cx="2343201" cy="748365"/>
      </dsp:txXfrm>
    </dsp:sp>
    <dsp:sp modelId="{AAF94644-6AEB-4704-AD48-0C441E84298F}">
      <dsp:nvSpPr>
        <dsp:cNvPr id="0" name=""/>
        <dsp:cNvSpPr/>
      </dsp:nvSpPr>
      <dsp:spPr>
        <a:xfrm>
          <a:off x="2150364" y="107623"/>
          <a:ext cx="861741" cy="67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AE5D3-C21D-4B47-9693-2E1A63FDFD71}">
      <dsp:nvSpPr>
        <dsp:cNvPr id="0" name=""/>
        <dsp:cNvSpPr/>
      </dsp:nvSpPr>
      <dsp:spPr>
        <a:xfrm rot="5400000">
          <a:off x="2768483" y="1740375"/>
          <a:ext cx="703834" cy="80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239689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7E387-80DA-48B7-8F36-BA1E6D2BEFA5}">
      <dsp:nvSpPr>
        <dsp:cNvPr id="0" name=""/>
        <dsp:cNvSpPr/>
      </dsp:nvSpPr>
      <dsp:spPr>
        <a:xfrm>
          <a:off x="1878663" y="960160"/>
          <a:ext cx="3097557" cy="82935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Утомительные предисловия. Недостаточное количество деталей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9156" y="1000653"/>
        <a:ext cx="3016571" cy="748365"/>
      </dsp:txXfrm>
    </dsp:sp>
    <dsp:sp modelId="{CC25E7E4-B947-49FC-BE2D-3238D3A04709}">
      <dsp:nvSpPr>
        <dsp:cNvPr id="0" name=""/>
        <dsp:cNvSpPr/>
      </dsp:nvSpPr>
      <dsp:spPr>
        <a:xfrm>
          <a:off x="3439037" y="1039258"/>
          <a:ext cx="1517371" cy="67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E1A5-AE04-4FB1-9939-3FD6E509FC83}">
      <dsp:nvSpPr>
        <dsp:cNvPr id="0" name=""/>
        <dsp:cNvSpPr/>
      </dsp:nvSpPr>
      <dsp:spPr>
        <a:xfrm rot="5400000">
          <a:off x="3628621" y="2672010"/>
          <a:ext cx="703834" cy="80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479377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CC02C-3E88-4C02-9DC2-3B66C38A99D1}">
      <dsp:nvSpPr>
        <dsp:cNvPr id="0" name=""/>
        <dsp:cNvSpPr/>
      </dsp:nvSpPr>
      <dsp:spPr>
        <a:xfrm>
          <a:off x="3627024" y="1909228"/>
          <a:ext cx="2258226" cy="82935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Многословие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7517" y="1949721"/>
        <a:ext cx="2177240" cy="748365"/>
      </dsp:txXfrm>
    </dsp:sp>
    <dsp:sp modelId="{7A07104A-227A-46A3-9888-94F2647BBA09}">
      <dsp:nvSpPr>
        <dsp:cNvPr id="0" name=""/>
        <dsp:cNvSpPr/>
      </dsp:nvSpPr>
      <dsp:spPr>
        <a:xfrm>
          <a:off x="4626990" y="1970893"/>
          <a:ext cx="861741" cy="67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AC5E0-1C9B-46D4-96F7-FA75072B7535}">
      <dsp:nvSpPr>
        <dsp:cNvPr id="0" name=""/>
        <dsp:cNvSpPr/>
      </dsp:nvSpPr>
      <dsp:spPr>
        <a:xfrm rot="5400000">
          <a:off x="5056257" y="3603645"/>
          <a:ext cx="703834" cy="80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5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9ED31-6995-4CDA-B76B-DEA0F9175868}">
      <dsp:nvSpPr>
        <dsp:cNvPr id="0" name=""/>
        <dsp:cNvSpPr/>
      </dsp:nvSpPr>
      <dsp:spPr>
        <a:xfrm>
          <a:off x="4399656" y="2817957"/>
          <a:ext cx="2553892" cy="82935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Длинные фразы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149" y="2858450"/>
        <a:ext cx="2472906" cy="748365"/>
      </dsp:txXfrm>
    </dsp:sp>
    <dsp:sp modelId="{3059BB02-3785-4190-BA7A-A2A9404C4415}">
      <dsp:nvSpPr>
        <dsp:cNvPr id="0" name=""/>
        <dsp:cNvSpPr/>
      </dsp:nvSpPr>
      <dsp:spPr>
        <a:xfrm>
          <a:off x="6054626" y="2902528"/>
          <a:ext cx="861741" cy="67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8E926-C65C-47F0-AAE8-1B303530EC32}">
      <dsp:nvSpPr>
        <dsp:cNvPr id="0" name=""/>
        <dsp:cNvSpPr/>
      </dsp:nvSpPr>
      <dsp:spPr>
        <a:xfrm>
          <a:off x="5810911" y="3783591"/>
          <a:ext cx="3005542" cy="829351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Не перегружайте эссе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1404" y="3824084"/>
        <a:ext cx="2924556" cy="74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CED611-A044-754D-BB40-9A267C291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0CF6A-6FD0-1D42-873A-08352AAA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F9354D-602F-6245-916B-A0DAE9B3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B7EAC-DA88-BD47-AFB8-D015022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2358D6-F48E-B149-8E19-B6738D78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364D5-D5C7-6647-94E5-2914BD9B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4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8C74E-AA01-5E44-ABD4-81EF21C8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1F23F5-56B8-3F4D-8C40-51A010F56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BE879-F624-4D4B-B21F-F47611C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D836E-C180-AF4E-B869-10AA4457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91E84F-F988-994C-87C3-F846A7D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27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77E5BE-2745-6640-9415-2B81D51B3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6D3F7A-0A4B-FC41-8CBA-1BECD252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3B5D3B-35C4-524D-A567-EB801F90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3CD58-1B6A-6647-86DE-6C201780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F2CF2D-B123-0A44-9AB9-654CCD48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2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0F430-3A48-D245-9D66-9E2AC170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C697B-61BE-F64E-9753-9EBD8D27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C23F1-11A0-9741-A71A-A5DBEB7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5577B-4832-1B47-AC0E-6C2A036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C4DCD3-3681-B14D-9659-38CEA08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45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A25F3-FFDB-A543-8A3A-81C2EBC1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DF5382-7DC3-CF45-85E8-E28E4D64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698CA-E35F-E345-B1B5-7F63D28F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FDD76D-514B-6E4E-A8FF-879123FA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1CA71A-5644-2A43-8548-FFA5440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25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3AB38-064E-B14E-A779-FAB6F1F8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18715-5B3C-714A-BAA6-B70B7E08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D2E32F-3ED2-A542-A596-7D7B4E08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C5BAE0-84EB-8844-A971-AE3E6171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8E549-48E8-7847-AAA4-091A0BDA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7304F6-24E1-784B-BDF4-E751515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18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E1A0F-81BB-8E41-87C2-721D1E9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E5C638-F67E-D34E-89BC-7DF36F70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DA9347-1542-DC4B-88CC-D7879992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28B820-E8EB-D647-B809-D9F1650D5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0D5EE2-A960-C447-8071-022D1B91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0CEE70-92CE-5D42-8DA0-6D8FDCD6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358C07-BE1A-9647-9202-BFC0EAAB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F69FF-CF12-774A-8FAD-A8EA55B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47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B6E21-C1B2-FA48-9D8D-CEF78806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8E49DF-B6FB-1F49-B5BE-087D4C81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7B30C9-2909-AC43-9E33-ECE24B4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7088FE-398D-8E48-8177-8F508BC5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0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D02D4-4104-074C-85E2-8689552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DDBA6C-02C5-8E4D-BB10-EA31BFA6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6F5539-1BAE-A943-B580-893B4860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31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61F57-3DD7-6043-B6D3-665A1DEF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65123-003D-4246-9DCE-634E5764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5CF585-C727-AC42-B5C4-7DDD9B18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88053-F8C3-A649-8148-CFB4A0D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178CF3-2DA7-8C4E-91D2-6D361AD2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835623-4C97-3D4E-8C0E-98A6BDEF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0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12BBE-4291-3349-9BB8-1C0D67E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6BC1E8-1F12-E547-8DA3-DB833016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20F42D-A180-6340-963C-8D564D9B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EBBD8-2EE4-C147-BA59-40869356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48B94D-6DEE-5745-97B0-5A0AFAAC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69B33F-3128-1847-B1D4-6380429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14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78DCCF-A484-5147-A17D-6B95905FC0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620EFF-280D-C845-9AB1-C6E1903C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E72392-BAB2-8446-94B3-5FA9EFB7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8BDDA1-9EB5-1B4C-831C-527461EF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DCCC-3A1F-3B45-9B6C-B60A1BBB3C57}" type="datetimeFigureOut">
              <a:rPr lang="x-none" smtClean="0"/>
              <a:t>20.10.2023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94B39-B9FE-924A-B947-AA24AFB9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36D544-DA64-8641-A26C-F87A8999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5530-B8DC-D546-8C9C-9D100617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99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663E3-4FF7-4242-94E6-3B0C6984F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2758"/>
            <a:ext cx="9144000" cy="475906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написать эссе </a:t>
            </a:r>
            <a:br>
              <a:rPr lang="ru-RU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все правила от «А до Я</a:t>
            </a:r>
            <a:r>
              <a:rPr lang="ru-RU" sz="4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x-none" sz="4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976D57-514F-6D4F-A135-2F6F31E6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226" y="6004173"/>
            <a:ext cx="2825087" cy="7224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методист: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Ашабокова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8376" y="5653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7535" y="5677469"/>
            <a:ext cx="322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 Вихоревка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473958"/>
            <a:ext cx="10316570" cy="4703005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Вступление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заключение должны фокусировать внимание на проблеме </a:t>
            </a: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выделение абзацев, красных строк, установление логической связи абзацев: </a:t>
            </a: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Стиль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изложения: эссе присущи эмоциональность, экспрессивность, художественность.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короткие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простые, разнообразные по интонации предложения, </a:t>
            </a: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Приветствуется </a:t>
            </a:r>
            <a:r>
              <a:rPr lang="ru-RU" sz="2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использование:</a:t>
            </a: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Эпиграфа, который должен согласовываться с темой </a:t>
            </a: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эссе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Пословиц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поговорок, афоризмов других </a:t>
            </a: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авторов.</a:t>
            </a: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Мнений других мыслителей, ученых, общественных и политических деятелей.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Риторические вопросы.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Непринужденность изложения.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43" y="4954137"/>
            <a:ext cx="1622295" cy="16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39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07" y="365125"/>
            <a:ext cx="9236385" cy="7794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Клише, которые можно использовать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написании эссе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54447"/>
              </p:ext>
            </p:extLst>
          </p:nvPr>
        </p:nvGraphicFramePr>
        <p:xfrm>
          <a:off x="1187357" y="1364777"/>
          <a:ext cx="8993874" cy="4763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958"/>
                <a:gridCol w="2997958"/>
                <a:gridCol w="2997958"/>
              </a:tblGrid>
              <a:tr h="5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часть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меня эта фраза является ключом к пониманию…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Во-первых,… Во-вторых,… В-третьих,…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Таким образом,…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данной темы продиктован следующими соображениями…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Рассмотрим несколько подходов… Например, 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Подведем общий итог рассуждениям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Поразительный простор для мысли открывает это короткое высказывание…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Проиллюстрируем это положение следующим примером…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Итак, ...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0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 не думал, что меня заденет за живое идея о том, что…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стороны, … С другой стороны, 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Именно поэтому я не могу согласиться с автором высказывания…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80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2" y="365125"/>
            <a:ext cx="9170158" cy="9450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5 самых распространенных ошибок при написании эссе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12979"/>
              </p:ext>
            </p:extLst>
          </p:nvPr>
        </p:nvGraphicFramePr>
        <p:xfrm>
          <a:off x="1733265" y="1337481"/>
          <a:ext cx="8816454" cy="461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9" y="4635593"/>
            <a:ext cx="2992054" cy="16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схема оценки эссе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57505"/>
              </p:ext>
            </p:extLst>
          </p:nvPr>
        </p:nvGraphicFramePr>
        <p:xfrm>
          <a:off x="1296537" y="1282894"/>
          <a:ext cx="8816454" cy="4907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23220"/>
                <a:gridCol w="7150070"/>
                <a:gridCol w="1143164"/>
              </a:tblGrid>
              <a:tr h="771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технической культурой представления работы (оформление титульного листа, выделение полей)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нормами практической грамотности (орфография, пунктуация)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излагать материал в соответствии с требованиями норм стилистики и культуры речи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выразительные средства языка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Анализирует книги, соответствующие теме эссе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собственную позицию, аргументирует и логически обосновывает ее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390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15 баллов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3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770" y="2129051"/>
            <a:ext cx="9097370" cy="180150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успеха!</a:t>
            </a:r>
            <a:endParaRPr lang="ru-RU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49" y="4470514"/>
            <a:ext cx="2512869" cy="163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4" y="1528549"/>
            <a:ext cx="4350674" cy="27977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фр. "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essai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англ. "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assay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попытка, проба, очерк;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латинского "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exagium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взвешивание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 b="15280"/>
          <a:stretch>
            <a:fillRect/>
          </a:stretch>
        </p:blipFill>
        <p:spPr bwMode="auto">
          <a:xfrm>
            <a:off x="6042998" y="1397496"/>
            <a:ext cx="4097289" cy="3235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8096" y="4792692"/>
            <a:ext cx="3971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Мишель де Монтень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(28.02.1533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13.09.1592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7" y="4792692"/>
            <a:ext cx="1774033" cy="13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58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063" y="365125"/>
            <a:ext cx="8962292" cy="104059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таких навыков как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творческое мышление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письменное изложение собственных мыслей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1" y="4936396"/>
            <a:ext cx="1577452" cy="10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26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эссе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11678"/>
              </p:ext>
            </p:extLst>
          </p:nvPr>
        </p:nvGraphicFramePr>
        <p:xfrm>
          <a:off x="1069145" y="1686232"/>
          <a:ext cx="9306722" cy="423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27" y="365125"/>
            <a:ext cx="1336004" cy="11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238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554" y="365125"/>
            <a:ext cx="7423245" cy="7794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эссе:</a:t>
            </a:r>
            <a:endParaRPr lang="x-none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E2F448B6-8FF9-0478-195B-24551CC67CC3}"/>
              </a:ext>
            </a:extLst>
          </p:cNvPr>
          <p:cNvGrpSpPr>
            <a:grpSpLocks/>
          </p:cNvGrpSpPr>
          <p:nvPr/>
        </p:nvGrpSpPr>
        <p:grpSpPr bwMode="auto">
          <a:xfrm>
            <a:off x="2130674" y="4010874"/>
            <a:ext cx="8462966" cy="555625"/>
            <a:chOff x="1248" y="1440"/>
            <a:chExt cx="5331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48F27764-2861-705F-552A-ECCF564128A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7622E236-EEA4-B97F-C92F-821FA8F8AB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62ED6E61-9647-5EE4-ADCE-2694EFBD32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6" y="1445"/>
              <a:ext cx="48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эссе должно 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иметь грамотную композиционную , конструкцию 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E9D2B2A1-ABD5-BD74-5083-B6D76FE343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163305" y="1593941"/>
            <a:ext cx="5999163" cy="561975"/>
            <a:chOff x="1248" y="2026"/>
            <a:chExt cx="3779" cy="354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C15AE0C9-01AD-0580-0F29-BE145FFB9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66109F73-F386-999A-3FBF-D74600F9E6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0" y="2026"/>
              <a:ext cx="32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не 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должен превышать 1–2 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страниц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D0CA1391-E0DB-7425-C0F0-628554A48A1C}"/>
              </a:ext>
            </a:extLst>
          </p:cNvPr>
          <p:cNvGrpSpPr>
            <a:grpSpLocks/>
          </p:cNvGrpSpPr>
          <p:nvPr/>
        </p:nvGrpSpPr>
        <p:grpSpPr bwMode="auto">
          <a:xfrm>
            <a:off x="2146398" y="2395346"/>
            <a:ext cx="5395913" cy="555625"/>
            <a:chOff x="1248" y="2640"/>
            <a:chExt cx="3399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5338D992-42F7-0C60-EC61-CF00586839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FFA37FDF-EA08-9DF8-53FC-7F4E3CDEAE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EA9DE168-6660-089A-56D5-644BF8158F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6" y="2645"/>
              <a:ext cx="28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идея 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должна быть ясной и 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понятной;</a:t>
              </a:r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366FCB3A-6C47-F37E-C9A0-EA72551B2B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99A0B1AF-4F43-4391-4D09-8E7D76EF7C67}"/>
              </a:ext>
            </a:extLst>
          </p:cNvPr>
          <p:cNvGrpSpPr>
            <a:grpSpLocks/>
          </p:cNvGrpSpPr>
          <p:nvPr/>
        </p:nvGrpSpPr>
        <p:grpSpPr bwMode="auto">
          <a:xfrm>
            <a:off x="2119309" y="3187459"/>
            <a:ext cx="6084889" cy="555625"/>
            <a:chOff x="1248" y="3230"/>
            <a:chExt cx="3833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60B6F6B4-75B9-EFF2-D4A3-5702298197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75332719-557C-DCFE-88B5-F3F3FF6AA4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A52F0A19-8D6C-19B5-E896-BCEA9B8507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0" y="3235"/>
              <a:ext cx="32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ссе не 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должно содержать ничего 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лишнего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34A0190D-18C1-6E60-DCAA-6DD7E88787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87C62B12-9446-60FD-9C4D-7E9E4AC4D029}"/>
              </a:ext>
            </a:extLst>
          </p:cNvPr>
          <p:cNvGrpSpPr>
            <a:grpSpLocks/>
          </p:cNvGrpSpPr>
          <p:nvPr/>
        </p:nvGrpSpPr>
        <p:grpSpPr bwMode="auto">
          <a:xfrm>
            <a:off x="2074739" y="4795873"/>
            <a:ext cx="9013826" cy="1373188"/>
            <a:chOff x="1253" y="3226"/>
            <a:chExt cx="5678" cy="865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1B22374C-33BD-B4A4-1E21-A53861B20BE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A5AB5C11-0E46-9943-DC56-58D4C1D74D9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97" y="325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5C0DA5B9-688D-3BED-B9CB-90CB7686FF5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4" y="3244"/>
              <a:ext cx="50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аждый 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абзац эссе должен содержать только одну основную 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мысль;</a:t>
              </a:r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D985F9B7-9BCC-9CAD-CEFC-835555D2C6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55" y="322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xmlns="" id="{D985F9B7-9BCC-9CAD-CEFC-835555D2C6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53" y="380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64" y="5580892"/>
            <a:ext cx="8413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26">
            <a:extLst>
              <a:ext uri="{FF2B5EF4-FFF2-40B4-BE49-F238E27FC236}">
                <a16:creationId xmlns:a16="http://schemas.microsoft.com/office/drawing/2014/main" xmlns="" id="{D985F9B7-9BCC-9CAD-CEFC-835555D2C645}"/>
              </a:ext>
            </a:extLst>
          </p:cNvPr>
          <p:cNvSpPr txBox="1">
            <a:spLocks noChangeArrowheads="1"/>
          </p:cNvSpPr>
          <p:nvPr/>
        </p:nvSpPr>
        <p:spPr bwMode="gray">
          <a:xfrm flipH="1">
            <a:off x="2246895" y="5707396"/>
            <a:ext cx="442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1150" y="5676074"/>
            <a:ext cx="745209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ссе должно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содержать убедительный аргумент в пользу изложенной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позиции;</a:t>
            </a:r>
            <a:endParaRPr lang="ru-RU" sz="16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0" y="1302300"/>
            <a:ext cx="1572471" cy="15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80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08" y="365125"/>
            <a:ext cx="8265237" cy="7794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эссе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298694"/>
              </p:ext>
            </p:extLst>
          </p:nvPr>
        </p:nvGraphicFramePr>
        <p:xfrm>
          <a:off x="1378424" y="2142685"/>
          <a:ext cx="8775510" cy="270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32" y="601821"/>
            <a:ext cx="1458984" cy="145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08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936774"/>
              </p:ext>
            </p:extLst>
          </p:nvPr>
        </p:nvGraphicFramePr>
        <p:xfrm>
          <a:off x="1460309" y="1705970"/>
          <a:ext cx="8692487" cy="417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300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ПОПС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763" y="1856097"/>
            <a:ext cx="9362365" cy="372036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положение (утверждение) – Я считаю, что …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объяснение – Потому что …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пример, иллюстрация – Например, …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суждение (итоговое) – Таким образом, 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856433"/>
            <a:ext cx="1642567" cy="14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80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эссе в процентном отношении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241769"/>
              </p:ext>
            </p:extLst>
          </p:nvPr>
        </p:nvGraphicFramePr>
        <p:xfrm>
          <a:off x="933734" y="1552670"/>
          <a:ext cx="7296385" cy="473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20" y="2876850"/>
            <a:ext cx="2265008" cy="14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516</Words>
  <Application>Microsoft Office PowerPoint</Application>
  <PresentationFormat>Произвольный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Как правильно написать эссе  - все правила от «А до Я»</vt:lpstr>
      <vt:lpstr>Эссе от фр. "essai, англ. "essay", "assay"  - попытка, проба, очерк;  от латинского "exagium«  - взвешивание.</vt:lpstr>
      <vt:lpstr>Цель эссе:</vt:lpstr>
      <vt:lpstr>Особенности эссе</vt:lpstr>
      <vt:lpstr>Требования к эссе:</vt:lpstr>
      <vt:lpstr>Структура эссе</vt:lpstr>
      <vt:lpstr>компоненты эссе</vt:lpstr>
      <vt:lpstr>ПОПС – формула</vt:lpstr>
      <vt:lpstr>Структура эссе в процентном отношении</vt:lpstr>
      <vt:lpstr>Обратите внимание!</vt:lpstr>
      <vt:lpstr>Клише, которые можно использовать  при написании эссе</vt:lpstr>
      <vt:lpstr>Топ 5 самых распространенных ошибок при написании эссе</vt:lpstr>
      <vt:lpstr>Примерная схема оценки эссе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37</cp:revision>
  <dcterms:created xsi:type="dcterms:W3CDTF">2023-07-27T11:19:03Z</dcterms:created>
  <dcterms:modified xsi:type="dcterms:W3CDTF">2023-10-20T03:13:46Z</dcterms:modified>
</cp:coreProperties>
</file>