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D2FE2-06BE-4FAA-BE7B-9F96A86E0B30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DE84D7-EC4F-467E-904A-300FBAEC33D2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077DE236-3877-4DCE-A71F-2BD3B2C258EA}" type="parTrans" cxnId="{E3383891-F280-4BEE-BF9E-408866877420}">
      <dgm:prSet/>
      <dgm:spPr/>
      <dgm:t>
        <a:bodyPr/>
        <a:lstStyle/>
        <a:p>
          <a:endParaRPr lang="ru-RU"/>
        </a:p>
      </dgm:t>
    </dgm:pt>
    <dgm:pt modelId="{77B152D6-98CE-4818-B764-D4A01B901BA1}" type="sibTrans" cxnId="{E3383891-F280-4BEE-BF9E-408866877420}">
      <dgm:prSet/>
      <dgm:spPr/>
      <dgm:t>
        <a:bodyPr/>
        <a:lstStyle/>
        <a:p>
          <a:endParaRPr lang="ru-RU"/>
        </a:p>
      </dgm:t>
    </dgm:pt>
    <dgm:pt modelId="{7F06B26A-9136-497A-8FA7-CE31D7A72B7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Дистанционная форма 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EDCE5-B5F7-4395-B33F-0386D81382EE}" type="parTrans" cxnId="{04EB2500-5EB3-4C03-841B-B7AE30690C82}">
      <dgm:prSet/>
      <dgm:spPr/>
      <dgm:t>
        <a:bodyPr/>
        <a:lstStyle/>
        <a:p>
          <a:endParaRPr lang="ru-RU"/>
        </a:p>
      </dgm:t>
    </dgm:pt>
    <dgm:pt modelId="{55B077FA-5936-4884-8F27-607EA2C05322}" type="sibTrans" cxnId="{04EB2500-5EB3-4C03-841B-B7AE30690C82}">
      <dgm:prSet/>
      <dgm:spPr/>
      <dgm:t>
        <a:bodyPr/>
        <a:lstStyle/>
        <a:p>
          <a:endParaRPr lang="ru-RU"/>
        </a:p>
      </dgm:t>
    </dgm:pt>
    <dgm:pt modelId="{D648BF44-C140-4ACB-8EA3-849DD7C05C2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B7DBA5D-C808-40C0-9400-C73354FF8DF0}" type="parTrans" cxnId="{86D5540B-9074-4117-AEE2-04B22E42D4D9}">
      <dgm:prSet/>
      <dgm:spPr/>
      <dgm:t>
        <a:bodyPr/>
        <a:lstStyle/>
        <a:p>
          <a:endParaRPr lang="ru-RU"/>
        </a:p>
      </dgm:t>
    </dgm:pt>
    <dgm:pt modelId="{ABA0467F-C9C6-4031-81C3-6E1644D49DF0}" type="sibTrans" cxnId="{86D5540B-9074-4117-AEE2-04B22E42D4D9}">
      <dgm:prSet/>
      <dgm:spPr/>
      <dgm:t>
        <a:bodyPr/>
        <a:lstStyle/>
        <a:p>
          <a:endParaRPr lang="ru-RU"/>
        </a:p>
      </dgm:t>
    </dgm:pt>
    <dgm:pt modelId="{A97A71C7-4956-4B3C-99A1-B450F389715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 в группе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64176-F402-4EE4-99D6-99869B74D8CC}" type="parTrans" cxnId="{B596B543-7922-47FB-B85A-F4A74EADFEF1}">
      <dgm:prSet/>
      <dgm:spPr/>
      <dgm:t>
        <a:bodyPr/>
        <a:lstStyle/>
        <a:p>
          <a:endParaRPr lang="ru-RU"/>
        </a:p>
      </dgm:t>
    </dgm:pt>
    <dgm:pt modelId="{C5317786-AECE-4F27-AF65-A3737F7AE0B5}" type="sibTrans" cxnId="{B596B543-7922-47FB-B85A-F4A74EADFEF1}">
      <dgm:prSet/>
      <dgm:spPr/>
      <dgm:t>
        <a:bodyPr/>
        <a:lstStyle/>
        <a:p>
          <a:endParaRPr lang="ru-RU"/>
        </a:p>
      </dgm:t>
    </dgm:pt>
    <dgm:pt modelId="{D3B530C6-3088-425F-861C-DEEC38FF1101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8C37BB32-F2AF-4EAD-9485-6A18EC545FE6}" type="parTrans" cxnId="{5A652784-2050-4FE6-B060-80D41BB6935A}">
      <dgm:prSet/>
      <dgm:spPr/>
      <dgm:t>
        <a:bodyPr/>
        <a:lstStyle/>
        <a:p>
          <a:endParaRPr lang="ru-RU"/>
        </a:p>
      </dgm:t>
    </dgm:pt>
    <dgm:pt modelId="{1FB43179-1F5F-4A6E-B9C3-812D63CB297E}" type="sibTrans" cxnId="{5A652784-2050-4FE6-B060-80D41BB6935A}">
      <dgm:prSet/>
      <dgm:spPr/>
      <dgm:t>
        <a:bodyPr/>
        <a:lstStyle/>
        <a:p>
          <a:endParaRPr lang="ru-RU"/>
        </a:p>
      </dgm:t>
    </dgm:pt>
    <dgm:pt modelId="{7A9C606F-CB4D-4B20-AB73-0C872A6D5702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Краткосрочное или целеполагающее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7A0D3-E6CA-41DF-B51E-C469552CAC9A}" type="parTrans" cxnId="{998DE56D-0409-47D4-A26C-E24A77A0DC77}">
      <dgm:prSet/>
      <dgm:spPr/>
      <dgm:t>
        <a:bodyPr/>
        <a:lstStyle/>
        <a:p>
          <a:endParaRPr lang="ru-RU"/>
        </a:p>
      </dgm:t>
    </dgm:pt>
    <dgm:pt modelId="{DCE4EBF1-A248-456E-B7E3-968A1A0E95F2}" type="sibTrans" cxnId="{998DE56D-0409-47D4-A26C-E24A77A0DC77}">
      <dgm:prSet/>
      <dgm:spPr/>
      <dgm:t>
        <a:bodyPr/>
        <a:lstStyle/>
        <a:p>
          <a:endParaRPr lang="ru-RU"/>
        </a:p>
      </dgm:t>
    </dgm:pt>
    <dgm:pt modelId="{76298F72-CAAB-4E7A-857B-C98911B6FDB0}">
      <dgm:prSet phldrT="[Текст]"/>
      <dgm:spPr/>
      <dgm:t>
        <a:bodyPr/>
        <a:lstStyle/>
        <a:p>
          <a:r>
            <a:rPr lang="ru-RU" b="1" dirty="0" smtClean="0"/>
            <a:t>5</a:t>
          </a:r>
          <a:endParaRPr lang="ru-RU" b="1" dirty="0"/>
        </a:p>
      </dgm:t>
    </dgm:pt>
    <dgm:pt modelId="{DE3CBEDC-3EB8-44B2-81B5-CE3A55111CAF}" type="parTrans" cxnId="{F0661EF7-7D0F-4551-ACA0-5E7C913A4576}">
      <dgm:prSet/>
      <dgm:spPr/>
      <dgm:t>
        <a:bodyPr/>
        <a:lstStyle/>
        <a:p>
          <a:endParaRPr lang="ru-RU"/>
        </a:p>
      </dgm:t>
    </dgm:pt>
    <dgm:pt modelId="{11682D39-6987-42EF-BC3D-D2A15E8EA183}" type="sibTrans" cxnId="{F0661EF7-7D0F-4551-ACA0-5E7C913A4576}">
      <dgm:prSet/>
      <dgm:spPr/>
      <dgm:t>
        <a:bodyPr/>
        <a:lstStyle/>
        <a:p>
          <a:endParaRPr lang="ru-RU"/>
        </a:p>
      </dgm:t>
    </dgm:pt>
    <dgm:pt modelId="{E0BB9A9A-5317-46F3-B790-54AF458B25A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1E5864E-A64D-4BAE-9EAE-EB9B7753463D}" type="parTrans" cxnId="{240A56FC-E584-4499-ADBB-C523F03E28F9}">
      <dgm:prSet/>
      <dgm:spPr/>
      <dgm:t>
        <a:bodyPr/>
        <a:lstStyle/>
        <a:p>
          <a:endParaRPr lang="ru-RU"/>
        </a:p>
      </dgm:t>
    </dgm:pt>
    <dgm:pt modelId="{1457C4E0-7440-44F4-9297-8FDA4A599A6E}" type="sibTrans" cxnId="{240A56FC-E584-4499-ADBB-C523F03E28F9}">
      <dgm:prSet/>
      <dgm:spPr/>
      <dgm:t>
        <a:bodyPr/>
        <a:lstStyle/>
        <a:p>
          <a:endParaRPr lang="ru-RU"/>
        </a:p>
      </dgm:t>
    </dgm:pt>
    <dgm:pt modelId="{112FED72-9E23-49E0-BDB0-9845DE949442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Реверсивное наставничество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8A2FB5-2719-46B1-A106-3B7D1E18BC9B}" type="parTrans" cxnId="{1A6D1C7B-D31C-4A86-AD8E-42D7504D8C04}">
      <dgm:prSet/>
      <dgm:spPr/>
      <dgm:t>
        <a:bodyPr/>
        <a:lstStyle/>
        <a:p>
          <a:endParaRPr lang="ru-RU"/>
        </a:p>
      </dgm:t>
    </dgm:pt>
    <dgm:pt modelId="{2D41FF3C-730A-41AA-A2B3-45245E9F2DC2}" type="sibTrans" cxnId="{1A6D1C7B-D31C-4A86-AD8E-42D7504D8C04}">
      <dgm:prSet/>
      <dgm:spPr/>
      <dgm:t>
        <a:bodyPr/>
        <a:lstStyle/>
        <a:p>
          <a:endParaRPr lang="ru-RU"/>
        </a:p>
      </dgm:t>
    </dgm:pt>
    <dgm:pt modelId="{FB82B6C1-8DFF-4977-A20F-E5B76F5F6CC9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Ситуационное наставничество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B5826-CA45-47E8-9250-2970E8CFDE3E}" type="parTrans" cxnId="{A63553E5-7464-4E9E-A5E7-59B133CE4388}">
      <dgm:prSet/>
      <dgm:spPr/>
      <dgm:t>
        <a:bodyPr/>
        <a:lstStyle/>
        <a:p>
          <a:endParaRPr lang="ru-RU"/>
        </a:p>
      </dgm:t>
    </dgm:pt>
    <dgm:pt modelId="{7FD73416-A6F6-4C6C-BAE1-09D87AB607F9}" type="sibTrans" cxnId="{A63553E5-7464-4E9E-A5E7-59B133CE4388}">
      <dgm:prSet/>
      <dgm:spPr/>
      <dgm:t>
        <a:bodyPr/>
        <a:lstStyle/>
        <a:p>
          <a:endParaRPr lang="ru-RU"/>
        </a:p>
      </dgm:t>
    </dgm:pt>
    <dgm:pt modelId="{AD616956-EEFA-4ACD-9F43-01E26525D602}">
      <dgm:prSet/>
      <dgm:spPr/>
      <dgm:t>
        <a:bodyPr/>
        <a:lstStyle/>
        <a:p>
          <a:r>
            <a:rPr lang="ru-RU" b="1" dirty="0" smtClean="0"/>
            <a:t>6</a:t>
          </a:r>
          <a:endParaRPr lang="ru-RU" b="1" dirty="0"/>
        </a:p>
      </dgm:t>
    </dgm:pt>
    <dgm:pt modelId="{7F6FC9F6-3D01-4199-9D33-1BC9F77A40A8}" type="parTrans" cxnId="{08BA66AD-CF54-4509-A18D-92FAC7C888C3}">
      <dgm:prSet/>
      <dgm:spPr/>
      <dgm:t>
        <a:bodyPr/>
        <a:lstStyle/>
        <a:p>
          <a:endParaRPr lang="ru-RU"/>
        </a:p>
      </dgm:t>
    </dgm:pt>
    <dgm:pt modelId="{4BDB53AD-4505-4AAE-8E8A-B0291D30A358}" type="sibTrans" cxnId="{08BA66AD-CF54-4509-A18D-92FAC7C888C3}">
      <dgm:prSet/>
      <dgm:spPr/>
      <dgm:t>
        <a:bodyPr/>
        <a:lstStyle/>
        <a:p>
          <a:endParaRPr lang="ru-RU"/>
        </a:p>
      </dgm:t>
    </dgm:pt>
    <dgm:pt modelId="{F90C515D-C187-4353-A244-2F9EF75F0B1A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Скоростное консультационное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579CC-1A19-4F1F-AC19-53ABC460D691}" type="parTrans" cxnId="{1D6993B5-AE93-4278-979E-9AE40B5672CB}">
      <dgm:prSet/>
      <dgm:spPr/>
      <dgm:t>
        <a:bodyPr/>
        <a:lstStyle/>
        <a:p>
          <a:endParaRPr lang="ru-RU"/>
        </a:p>
      </dgm:t>
    </dgm:pt>
    <dgm:pt modelId="{A561B415-FDFE-4830-A500-AA7CE11D3CC3}" type="sibTrans" cxnId="{1D6993B5-AE93-4278-979E-9AE40B5672CB}">
      <dgm:prSet/>
      <dgm:spPr/>
      <dgm:t>
        <a:bodyPr/>
        <a:lstStyle/>
        <a:p>
          <a:endParaRPr lang="ru-RU"/>
        </a:p>
      </dgm:t>
    </dgm:pt>
    <dgm:pt modelId="{8CA4CC9D-FB0D-4A15-8A53-A3816FAA33A4}">
      <dgm:prSet/>
      <dgm:spPr/>
      <dgm:t>
        <a:bodyPr/>
        <a:lstStyle/>
        <a:p>
          <a:r>
            <a:rPr lang="ru-RU" b="1" dirty="0" smtClean="0"/>
            <a:t>7</a:t>
          </a:r>
          <a:endParaRPr lang="ru-RU" b="1" dirty="0"/>
        </a:p>
      </dgm:t>
    </dgm:pt>
    <dgm:pt modelId="{3726B39A-2C8B-4E4A-90FA-30A93EFBCFCD}" type="parTrans" cxnId="{104D972C-FCFC-4EAD-B5B6-6DEC639D7211}">
      <dgm:prSet/>
      <dgm:spPr/>
      <dgm:t>
        <a:bodyPr/>
        <a:lstStyle/>
        <a:p>
          <a:endParaRPr lang="ru-RU"/>
        </a:p>
      </dgm:t>
    </dgm:pt>
    <dgm:pt modelId="{C76AE449-8AFC-497D-8A5E-953A0DC21F69}" type="sibTrans" cxnId="{104D972C-FCFC-4EAD-B5B6-6DEC639D7211}">
      <dgm:prSet/>
      <dgm:spPr/>
      <dgm:t>
        <a:bodyPr/>
        <a:lstStyle/>
        <a:p>
          <a:endParaRPr lang="ru-RU"/>
        </a:p>
      </dgm:t>
    </dgm:pt>
    <dgm:pt modelId="{56F0F69B-A405-4BC6-A0DB-CB4A6591E14F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на один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63A27-D9E7-465A-8E6F-D64826CE1974}" type="parTrans" cxnId="{775851F9-3A3C-4A9B-A4B2-D7054446DC69}">
      <dgm:prSet/>
      <dgm:spPr/>
      <dgm:t>
        <a:bodyPr/>
        <a:lstStyle/>
        <a:p>
          <a:endParaRPr lang="ru-RU"/>
        </a:p>
      </dgm:t>
    </dgm:pt>
    <dgm:pt modelId="{A8EF9379-596B-45B2-A919-36BF72AE74EA}" type="sibTrans" cxnId="{775851F9-3A3C-4A9B-A4B2-D7054446DC69}">
      <dgm:prSet/>
      <dgm:spPr/>
      <dgm:t>
        <a:bodyPr/>
        <a:lstStyle/>
        <a:p>
          <a:endParaRPr lang="ru-RU"/>
        </a:p>
      </dgm:t>
    </dgm:pt>
    <dgm:pt modelId="{3F52B89B-AB75-412D-B353-F789F73527D5}" type="pres">
      <dgm:prSet presAssocID="{087D2FE2-06BE-4FAA-BE7B-9F96A86E0B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E667D-C596-4BC3-826F-A5FDD6FCE3CD}" type="pres">
      <dgm:prSet presAssocID="{DEDE84D7-EC4F-467E-904A-300FBAEC33D2}" presName="composite" presStyleCnt="0"/>
      <dgm:spPr/>
    </dgm:pt>
    <dgm:pt modelId="{F21B7AFD-496C-4AF5-9DC9-B9A3DC246F80}" type="pres">
      <dgm:prSet presAssocID="{DEDE84D7-EC4F-467E-904A-300FBAEC33D2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1A90D-D555-42D5-AF76-7252DF7F2A2C}" type="pres">
      <dgm:prSet presAssocID="{DEDE84D7-EC4F-467E-904A-300FBAEC33D2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97574-6723-4269-B78B-796986325520}" type="pres">
      <dgm:prSet presAssocID="{77B152D6-98CE-4818-B764-D4A01B901BA1}" presName="sp" presStyleCnt="0"/>
      <dgm:spPr/>
    </dgm:pt>
    <dgm:pt modelId="{9A7A4A95-6CBE-43F1-8846-3A9D7E9101CD}" type="pres">
      <dgm:prSet presAssocID="{D648BF44-C140-4ACB-8EA3-849DD7C05C22}" presName="composite" presStyleCnt="0"/>
      <dgm:spPr/>
    </dgm:pt>
    <dgm:pt modelId="{174F67A0-D269-4685-B673-180A002C381E}" type="pres">
      <dgm:prSet presAssocID="{D648BF44-C140-4ACB-8EA3-849DD7C05C22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E5ABF-B63C-4929-A653-877D352A5E74}" type="pres">
      <dgm:prSet presAssocID="{D648BF44-C140-4ACB-8EA3-849DD7C05C22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B4BB9-061B-4AE3-B699-7A3FB2F1EFBA}" type="pres">
      <dgm:prSet presAssocID="{ABA0467F-C9C6-4031-81C3-6E1644D49DF0}" presName="sp" presStyleCnt="0"/>
      <dgm:spPr/>
    </dgm:pt>
    <dgm:pt modelId="{659642BB-7786-4505-93FF-5DED130A6A51}" type="pres">
      <dgm:prSet presAssocID="{D3B530C6-3088-425F-861C-DEEC38FF1101}" presName="composite" presStyleCnt="0"/>
      <dgm:spPr/>
    </dgm:pt>
    <dgm:pt modelId="{F1209C44-6E9D-4625-B26D-6E51C677CDED}" type="pres">
      <dgm:prSet presAssocID="{D3B530C6-3088-425F-861C-DEEC38FF110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1980A-C324-4D2C-9D05-894F481BAB74}" type="pres">
      <dgm:prSet presAssocID="{D3B530C6-3088-425F-861C-DEEC38FF1101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29747-1EB4-4EF6-8415-1B071F027C32}" type="pres">
      <dgm:prSet presAssocID="{1FB43179-1F5F-4A6E-B9C3-812D63CB297E}" presName="sp" presStyleCnt="0"/>
      <dgm:spPr/>
    </dgm:pt>
    <dgm:pt modelId="{914E2B3D-6358-4B72-A3F9-2CB3DE40BA44}" type="pres">
      <dgm:prSet presAssocID="{E0BB9A9A-5317-46F3-B790-54AF458B25AC}" presName="composite" presStyleCnt="0"/>
      <dgm:spPr/>
    </dgm:pt>
    <dgm:pt modelId="{D5D3A738-796A-4C95-A3DD-A3782294ED02}" type="pres">
      <dgm:prSet presAssocID="{E0BB9A9A-5317-46F3-B790-54AF458B25A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72C97-5E73-4237-821B-9B29CF1B01B6}" type="pres">
      <dgm:prSet presAssocID="{E0BB9A9A-5317-46F3-B790-54AF458B25A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5D63F-86CF-44F9-A663-05B58EB8A2FB}" type="pres">
      <dgm:prSet presAssocID="{1457C4E0-7440-44F4-9297-8FDA4A599A6E}" presName="sp" presStyleCnt="0"/>
      <dgm:spPr/>
    </dgm:pt>
    <dgm:pt modelId="{713CAE65-49E3-4B42-A089-DF2F49ADB13B}" type="pres">
      <dgm:prSet presAssocID="{76298F72-CAAB-4E7A-857B-C98911B6FDB0}" presName="composite" presStyleCnt="0"/>
      <dgm:spPr/>
    </dgm:pt>
    <dgm:pt modelId="{9C944DF5-AC1F-40C3-B452-EC850D50B396}" type="pres">
      <dgm:prSet presAssocID="{76298F72-CAAB-4E7A-857B-C98911B6FDB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C703D-81A1-46AD-A24C-CC454CCCF914}" type="pres">
      <dgm:prSet presAssocID="{76298F72-CAAB-4E7A-857B-C98911B6FDB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ACA16-9DB9-4E9C-9619-4F6F20A781B5}" type="pres">
      <dgm:prSet presAssocID="{11682D39-6987-42EF-BC3D-D2A15E8EA183}" presName="sp" presStyleCnt="0"/>
      <dgm:spPr/>
    </dgm:pt>
    <dgm:pt modelId="{44F7F200-7332-498C-A878-8A10B51FB6DA}" type="pres">
      <dgm:prSet presAssocID="{AD616956-EEFA-4ACD-9F43-01E26525D602}" presName="composite" presStyleCnt="0"/>
      <dgm:spPr/>
    </dgm:pt>
    <dgm:pt modelId="{AAB4411A-C5D9-4B61-9004-9845F3C2ECE2}" type="pres">
      <dgm:prSet presAssocID="{AD616956-EEFA-4ACD-9F43-01E26525D60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05C05-8E10-45EB-A1DE-ED1C4DB8DC81}" type="pres">
      <dgm:prSet presAssocID="{AD616956-EEFA-4ACD-9F43-01E26525D60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D5DED-0DD2-42C4-B1EC-B07CE8B417C2}" type="pres">
      <dgm:prSet presAssocID="{4BDB53AD-4505-4AAE-8E8A-B0291D30A358}" presName="sp" presStyleCnt="0"/>
      <dgm:spPr/>
    </dgm:pt>
    <dgm:pt modelId="{8C87FA19-2138-4E15-948A-E9A9A1BFC38C}" type="pres">
      <dgm:prSet presAssocID="{8CA4CC9D-FB0D-4A15-8A53-A3816FAA33A4}" presName="composite" presStyleCnt="0"/>
      <dgm:spPr/>
    </dgm:pt>
    <dgm:pt modelId="{B0982CBC-FAD3-438E-81F5-67A6A87C80E1}" type="pres">
      <dgm:prSet presAssocID="{8CA4CC9D-FB0D-4A15-8A53-A3816FAA33A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46B83-9A4D-4442-9DA5-BEE24B3A2CB3}" type="pres">
      <dgm:prSet presAssocID="{8CA4CC9D-FB0D-4A15-8A53-A3816FAA33A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61EF7-7D0F-4551-ACA0-5E7C913A4576}" srcId="{087D2FE2-06BE-4FAA-BE7B-9F96A86E0B30}" destId="{76298F72-CAAB-4E7A-857B-C98911B6FDB0}" srcOrd="4" destOrd="0" parTransId="{DE3CBEDC-3EB8-44B2-81B5-CE3A55111CAF}" sibTransId="{11682D39-6987-42EF-BC3D-D2A15E8EA183}"/>
    <dgm:cxn modelId="{82AB2249-FE3F-4EC7-8E34-791694EE5A41}" type="presOf" srcId="{76298F72-CAAB-4E7A-857B-C98911B6FDB0}" destId="{9C944DF5-AC1F-40C3-B452-EC850D50B396}" srcOrd="0" destOrd="0" presId="urn:microsoft.com/office/officeart/2005/8/layout/chevron2"/>
    <dgm:cxn modelId="{C410A98D-0F80-4823-99A7-2D6F1EBB75E1}" type="presOf" srcId="{112FED72-9E23-49E0-BDB0-9845DE949442}" destId="{13B72C97-5E73-4237-821B-9B29CF1B01B6}" srcOrd="0" destOrd="0" presId="urn:microsoft.com/office/officeart/2005/8/layout/chevron2"/>
    <dgm:cxn modelId="{CDA25328-84EF-4946-B1B0-AD7D1A95F198}" type="presOf" srcId="{7F06B26A-9136-497A-8FA7-CE31D7A72B71}" destId="{68B1A90D-D555-42D5-AF76-7252DF7F2A2C}" srcOrd="0" destOrd="0" presId="urn:microsoft.com/office/officeart/2005/8/layout/chevron2"/>
    <dgm:cxn modelId="{998DE56D-0409-47D4-A26C-E24A77A0DC77}" srcId="{D3B530C6-3088-425F-861C-DEEC38FF1101}" destId="{7A9C606F-CB4D-4B20-AB73-0C872A6D5702}" srcOrd="0" destOrd="0" parTransId="{E647A0D3-E6CA-41DF-B51E-C469552CAC9A}" sibTransId="{DCE4EBF1-A248-456E-B7E3-968A1A0E95F2}"/>
    <dgm:cxn modelId="{4D245F57-2F27-4748-AB87-3DEF8A77C059}" type="presOf" srcId="{A97A71C7-4956-4B3C-99A1-B450F3897152}" destId="{BA0E5ABF-B63C-4929-A653-877D352A5E74}" srcOrd="0" destOrd="0" presId="urn:microsoft.com/office/officeart/2005/8/layout/chevron2"/>
    <dgm:cxn modelId="{1DB96496-6155-4BDE-B366-ACF2F3D5ABDF}" type="presOf" srcId="{DEDE84D7-EC4F-467E-904A-300FBAEC33D2}" destId="{F21B7AFD-496C-4AF5-9DC9-B9A3DC246F80}" srcOrd="0" destOrd="0" presId="urn:microsoft.com/office/officeart/2005/8/layout/chevron2"/>
    <dgm:cxn modelId="{39D179FB-CC21-4FB3-B24D-3B82B0193DF7}" type="presOf" srcId="{AD616956-EEFA-4ACD-9F43-01E26525D602}" destId="{AAB4411A-C5D9-4B61-9004-9845F3C2ECE2}" srcOrd="0" destOrd="0" presId="urn:microsoft.com/office/officeart/2005/8/layout/chevron2"/>
    <dgm:cxn modelId="{57BE276B-5714-4BDB-94BE-20104497D204}" type="presOf" srcId="{D3B530C6-3088-425F-861C-DEEC38FF1101}" destId="{F1209C44-6E9D-4625-B26D-6E51C677CDED}" srcOrd="0" destOrd="0" presId="urn:microsoft.com/office/officeart/2005/8/layout/chevron2"/>
    <dgm:cxn modelId="{32DADD5E-A64D-43DA-A916-692FC5AAACAF}" type="presOf" srcId="{E0BB9A9A-5317-46F3-B790-54AF458B25AC}" destId="{D5D3A738-796A-4C95-A3DD-A3782294ED02}" srcOrd="0" destOrd="0" presId="urn:microsoft.com/office/officeart/2005/8/layout/chevron2"/>
    <dgm:cxn modelId="{AFC7704A-9572-4BBE-8AEA-D9341F84C928}" type="presOf" srcId="{D648BF44-C140-4ACB-8EA3-849DD7C05C22}" destId="{174F67A0-D269-4685-B673-180A002C381E}" srcOrd="0" destOrd="0" presId="urn:microsoft.com/office/officeart/2005/8/layout/chevron2"/>
    <dgm:cxn modelId="{5A652784-2050-4FE6-B060-80D41BB6935A}" srcId="{087D2FE2-06BE-4FAA-BE7B-9F96A86E0B30}" destId="{D3B530C6-3088-425F-861C-DEEC38FF1101}" srcOrd="2" destOrd="0" parTransId="{8C37BB32-F2AF-4EAD-9485-6A18EC545FE6}" sibTransId="{1FB43179-1F5F-4A6E-B9C3-812D63CB297E}"/>
    <dgm:cxn modelId="{A63553E5-7464-4E9E-A5E7-59B133CE4388}" srcId="{76298F72-CAAB-4E7A-857B-C98911B6FDB0}" destId="{FB82B6C1-8DFF-4977-A20F-E5B76F5F6CC9}" srcOrd="0" destOrd="0" parTransId="{F8CB5826-CA45-47E8-9250-2970E8CFDE3E}" sibTransId="{7FD73416-A6F6-4C6C-BAE1-09D87AB607F9}"/>
    <dgm:cxn modelId="{104D972C-FCFC-4EAD-B5B6-6DEC639D7211}" srcId="{087D2FE2-06BE-4FAA-BE7B-9F96A86E0B30}" destId="{8CA4CC9D-FB0D-4A15-8A53-A3816FAA33A4}" srcOrd="6" destOrd="0" parTransId="{3726B39A-2C8B-4E4A-90FA-30A93EFBCFCD}" sibTransId="{C76AE449-8AFC-497D-8A5E-953A0DC21F69}"/>
    <dgm:cxn modelId="{240A56FC-E584-4499-ADBB-C523F03E28F9}" srcId="{087D2FE2-06BE-4FAA-BE7B-9F96A86E0B30}" destId="{E0BB9A9A-5317-46F3-B790-54AF458B25AC}" srcOrd="3" destOrd="0" parTransId="{B1E5864E-A64D-4BAE-9EAE-EB9B7753463D}" sibTransId="{1457C4E0-7440-44F4-9297-8FDA4A599A6E}"/>
    <dgm:cxn modelId="{775851F9-3A3C-4A9B-A4B2-D7054446DC69}" srcId="{8CA4CC9D-FB0D-4A15-8A53-A3816FAA33A4}" destId="{56F0F69B-A405-4BC6-A0DB-CB4A6591E14F}" srcOrd="0" destOrd="0" parTransId="{2F963A27-D9E7-465A-8E6F-D64826CE1974}" sibTransId="{A8EF9379-596B-45B2-A919-36BF72AE74EA}"/>
    <dgm:cxn modelId="{86D5540B-9074-4117-AEE2-04B22E42D4D9}" srcId="{087D2FE2-06BE-4FAA-BE7B-9F96A86E0B30}" destId="{D648BF44-C140-4ACB-8EA3-849DD7C05C22}" srcOrd="1" destOrd="0" parTransId="{8B7DBA5D-C808-40C0-9400-C73354FF8DF0}" sibTransId="{ABA0467F-C9C6-4031-81C3-6E1644D49DF0}"/>
    <dgm:cxn modelId="{1A6D1C7B-D31C-4A86-AD8E-42D7504D8C04}" srcId="{E0BB9A9A-5317-46F3-B790-54AF458B25AC}" destId="{112FED72-9E23-49E0-BDB0-9845DE949442}" srcOrd="0" destOrd="0" parTransId="{C08A2FB5-2719-46B1-A106-3B7D1E18BC9B}" sibTransId="{2D41FF3C-730A-41AA-A2B3-45245E9F2DC2}"/>
    <dgm:cxn modelId="{08BA66AD-CF54-4509-A18D-92FAC7C888C3}" srcId="{087D2FE2-06BE-4FAA-BE7B-9F96A86E0B30}" destId="{AD616956-EEFA-4ACD-9F43-01E26525D602}" srcOrd="5" destOrd="0" parTransId="{7F6FC9F6-3D01-4199-9D33-1BC9F77A40A8}" sibTransId="{4BDB53AD-4505-4AAE-8E8A-B0291D30A358}"/>
    <dgm:cxn modelId="{780CEE89-98FB-43DC-A936-2483DCC85ECD}" type="presOf" srcId="{8CA4CC9D-FB0D-4A15-8A53-A3816FAA33A4}" destId="{B0982CBC-FAD3-438E-81F5-67A6A87C80E1}" srcOrd="0" destOrd="0" presId="urn:microsoft.com/office/officeart/2005/8/layout/chevron2"/>
    <dgm:cxn modelId="{04EB2500-5EB3-4C03-841B-B7AE30690C82}" srcId="{DEDE84D7-EC4F-467E-904A-300FBAEC33D2}" destId="{7F06B26A-9136-497A-8FA7-CE31D7A72B71}" srcOrd="0" destOrd="0" parTransId="{5D6EDCE5-B5F7-4395-B33F-0386D81382EE}" sibTransId="{55B077FA-5936-4884-8F27-607EA2C05322}"/>
    <dgm:cxn modelId="{12EB39B3-5990-4DEC-87ED-B618DC59ADEA}" type="presOf" srcId="{7A9C606F-CB4D-4B20-AB73-0C872A6D5702}" destId="{3381980A-C324-4D2C-9D05-894F481BAB74}" srcOrd="0" destOrd="0" presId="urn:microsoft.com/office/officeart/2005/8/layout/chevron2"/>
    <dgm:cxn modelId="{1D6993B5-AE93-4278-979E-9AE40B5672CB}" srcId="{AD616956-EEFA-4ACD-9F43-01E26525D602}" destId="{F90C515D-C187-4353-A244-2F9EF75F0B1A}" srcOrd="0" destOrd="0" parTransId="{8D7579CC-1A19-4F1F-AC19-53ABC460D691}" sibTransId="{A561B415-FDFE-4830-A500-AA7CE11D3CC3}"/>
    <dgm:cxn modelId="{B2459246-830A-4818-849F-4BA5FB5B242F}" type="presOf" srcId="{F90C515D-C187-4353-A244-2F9EF75F0B1A}" destId="{C1405C05-8E10-45EB-A1DE-ED1C4DB8DC81}" srcOrd="0" destOrd="0" presId="urn:microsoft.com/office/officeart/2005/8/layout/chevron2"/>
    <dgm:cxn modelId="{B596B543-7922-47FB-B85A-F4A74EADFEF1}" srcId="{D648BF44-C140-4ACB-8EA3-849DD7C05C22}" destId="{A97A71C7-4956-4B3C-99A1-B450F3897152}" srcOrd="0" destOrd="0" parTransId="{18064176-F402-4EE4-99D6-99869B74D8CC}" sibTransId="{C5317786-AECE-4F27-AF65-A3737F7AE0B5}"/>
    <dgm:cxn modelId="{E3383891-F280-4BEE-BF9E-408866877420}" srcId="{087D2FE2-06BE-4FAA-BE7B-9F96A86E0B30}" destId="{DEDE84D7-EC4F-467E-904A-300FBAEC33D2}" srcOrd="0" destOrd="0" parTransId="{077DE236-3877-4DCE-A71F-2BD3B2C258EA}" sibTransId="{77B152D6-98CE-4818-B764-D4A01B901BA1}"/>
    <dgm:cxn modelId="{8F4D3ABB-29B7-4459-BFCE-D9FC29FA6B8B}" type="presOf" srcId="{087D2FE2-06BE-4FAA-BE7B-9F96A86E0B30}" destId="{3F52B89B-AB75-412D-B353-F789F73527D5}" srcOrd="0" destOrd="0" presId="urn:microsoft.com/office/officeart/2005/8/layout/chevron2"/>
    <dgm:cxn modelId="{B54196AD-78EC-46A9-ACA2-5D242A24CF65}" type="presOf" srcId="{56F0F69B-A405-4BC6-A0DB-CB4A6591E14F}" destId="{7F646B83-9A4D-4442-9DA5-BEE24B3A2CB3}" srcOrd="0" destOrd="0" presId="urn:microsoft.com/office/officeart/2005/8/layout/chevron2"/>
    <dgm:cxn modelId="{A825BDC0-4534-40A8-A1DE-3B3F7727B448}" type="presOf" srcId="{FB82B6C1-8DFF-4977-A20F-E5B76F5F6CC9}" destId="{957C703D-81A1-46AD-A24C-CC454CCCF914}" srcOrd="0" destOrd="0" presId="urn:microsoft.com/office/officeart/2005/8/layout/chevron2"/>
    <dgm:cxn modelId="{ADF2721F-AD66-4FF3-8BE3-8932D02CF751}" type="presParOf" srcId="{3F52B89B-AB75-412D-B353-F789F73527D5}" destId="{CFCE667D-C596-4BC3-826F-A5FDD6FCE3CD}" srcOrd="0" destOrd="0" presId="urn:microsoft.com/office/officeart/2005/8/layout/chevron2"/>
    <dgm:cxn modelId="{13FDFE8F-9001-4C3A-BAC6-BF5B954D6E50}" type="presParOf" srcId="{CFCE667D-C596-4BC3-826F-A5FDD6FCE3CD}" destId="{F21B7AFD-496C-4AF5-9DC9-B9A3DC246F80}" srcOrd="0" destOrd="0" presId="urn:microsoft.com/office/officeart/2005/8/layout/chevron2"/>
    <dgm:cxn modelId="{C4E95D2C-7186-45AF-B721-E38D171BACBD}" type="presParOf" srcId="{CFCE667D-C596-4BC3-826F-A5FDD6FCE3CD}" destId="{68B1A90D-D555-42D5-AF76-7252DF7F2A2C}" srcOrd="1" destOrd="0" presId="urn:microsoft.com/office/officeart/2005/8/layout/chevron2"/>
    <dgm:cxn modelId="{47F63F90-B865-4218-99F2-3484ADBF7F0B}" type="presParOf" srcId="{3F52B89B-AB75-412D-B353-F789F73527D5}" destId="{39797574-6723-4269-B78B-796986325520}" srcOrd="1" destOrd="0" presId="urn:microsoft.com/office/officeart/2005/8/layout/chevron2"/>
    <dgm:cxn modelId="{9B7B6AA8-E5ED-4C3F-B135-CBB26D81A74F}" type="presParOf" srcId="{3F52B89B-AB75-412D-B353-F789F73527D5}" destId="{9A7A4A95-6CBE-43F1-8846-3A9D7E9101CD}" srcOrd="2" destOrd="0" presId="urn:microsoft.com/office/officeart/2005/8/layout/chevron2"/>
    <dgm:cxn modelId="{2F71E8F6-F603-4092-93E2-A8DE196A54E8}" type="presParOf" srcId="{9A7A4A95-6CBE-43F1-8846-3A9D7E9101CD}" destId="{174F67A0-D269-4685-B673-180A002C381E}" srcOrd="0" destOrd="0" presId="urn:microsoft.com/office/officeart/2005/8/layout/chevron2"/>
    <dgm:cxn modelId="{50FCCFBC-3416-47F6-A208-33822A550ACF}" type="presParOf" srcId="{9A7A4A95-6CBE-43F1-8846-3A9D7E9101CD}" destId="{BA0E5ABF-B63C-4929-A653-877D352A5E74}" srcOrd="1" destOrd="0" presId="urn:microsoft.com/office/officeart/2005/8/layout/chevron2"/>
    <dgm:cxn modelId="{E13FA294-7B82-4C71-A505-A18B368FE7C7}" type="presParOf" srcId="{3F52B89B-AB75-412D-B353-F789F73527D5}" destId="{C01B4BB9-061B-4AE3-B699-7A3FB2F1EFBA}" srcOrd="3" destOrd="0" presId="urn:microsoft.com/office/officeart/2005/8/layout/chevron2"/>
    <dgm:cxn modelId="{D08BBCCC-20AD-448D-847F-3DBC2D179405}" type="presParOf" srcId="{3F52B89B-AB75-412D-B353-F789F73527D5}" destId="{659642BB-7786-4505-93FF-5DED130A6A51}" srcOrd="4" destOrd="0" presId="urn:microsoft.com/office/officeart/2005/8/layout/chevron2"/>
    <dgm:cxn modelId="{28AD676A-5F13-4A72-9D89-3FEE437146DD}" type="presParOf" srcId="{659642BB-7786-4505-93FF-5DED130A6A51}" destId="{F1209C44-6E9D-4625-B26D-6E51C677CDED}" srcOrd="0" destOrd="0" presId="urn:microsoft.com/office/officeart/2005/8/layout/chevron2"/>
    <dgm:cxn modelId="{DDA31939-DD9E-47F4-BE1D-458FD0009866}" type="presParOf" srcId="{659642BB-7786-4505-93FF-5DED130A6A51}" destId="{3381980A-C324-4D2C-9D05-894F481BAB74}" srcOrd="1" destOrd="0" presId="urn:microsoft.com/office/officeart/2005/8/layout/chevron2"/>
    <dgm:cxn modelId="{A3F87ED9-A504-4096-8FC7-09597AC4575E}" type="presParOf" srcId="{3F52B89B-AB75-412D-B353-F789F73527D5}" destId="{2C429747-1EB4-4EF6-8415-1B071F027C32}" srcOrd="5" destOrd="0" presId="urn:microsoft.com/office/officeart/2005/8/layout/chevron2"/>
    <dgm:cxn modelId="{EE7221D3-33C9-4F74-94BB-C351B1AF68F7}" type="presParOf" srcId="{3F52B89B-AB75-412D-B353-F789F73527D5}" destId="{914E2B3D-6358-4B72-A3F9-2CB3DE40BA44}" srcOrd="6" destOrd="0" presId="urn:microsoft.com/office/officeart/2005/8/layout/chevron2"/>
    <dgm:cxn modelId="{19927829-D5EB-498C-97E0-31FA9924DA3E}" type="presParOf" srcId="{914E2B3D-6358-4B72-A3F9-2CB3DE40BA44}" destId="{D5D3A738-796A-4C95-A3DD-A3782294ED02}" srcOrd="0" destOrd="0" presId="urn:microsoft.com/office/officeart/2005/8/layout/chevron2"/>
    <dgm:cxn modelId="{33EB5AC3-4870-4464-903A-32FD2F0A75CD}" type="presParOf" srcId="{914E2B3D-6358-4B72-A3F9-2CB3DE40BA44}" destId="{13B72C97-5E73-4237-821B-9B29CF1B01B6}" srcOrd="1" destOrd="0" presId="urn:microsoft.com/office/officeart/2005/8/layout/chevron2"/>
    <dgm:cxn modelId="{BCF7F3B9-CC71-4F7D-8638-3048C0D3D883}" type="presParOf" srcId="{3F52B89B-AB75-412D-B353-F789F73527D5}" destId="{2D05D63F-86CF-44F9-A663-05B58EB8A2FB}" srcOrd="7" destOrd="0" presId="urn:microsoft.com/office/officeart/2005/8/layout/chevron2"/>
    <dgm:cxn modelId="{C9E4AAC7-236B-4E35-8353-0A5A3AD24AC4}" type="presParOf" srcId="{3F52B89B-AB75-412D-B353-F789F73527D5}" destId="{713CAE65-49E3-4B42-A089-DF2F49ADB13B}" srcOrd="8" destOrd="0" presId="urn:microsoft.com/office/officeart/2005/8/layout/chevron2"/>
    <dgm:cxn modelId="{1607135C-A8F5-4AD6-95B8-817843004717}" type="presParOf" srcId="{713CAE65-49E3-4B42-A089-DF2F49ADB13B}" destId="{9C944DF5-AC1F-40C3-B452-EC850D50B396}" srcOrd="0" destOrd="0" presId="urn:microsoft.com/office/officeart/2005/8/layout/chevron2"/>
    <dgm:cxn modelId="{060B3613-C9BC-49E7-B687-A09CB42B5896}" type="presParOf" srcId="{713CAE65-49E3-4B42-A089-DF2F49ADB13B}" destId="{957C703D-81A1-46AD-A24C-CC454CCCF914}" srcOrd="1" destOrd="0" presId="urn:microsoft.com/office/officeart/2005/8/layout/chevron2"/>
    <dgm:cxn modelId="{7BF35480-F78A-460C-898E-E8924D71503E}" type="presParOf" srcId="{3F52B89B-AB75-412D-B353-F789F73527D5}" destId="{D7CACA16-9DB9-4E9C-9619-4F6F20A781B5}" srcOrd="9" destOrd="0" presId="urn:microsoft.com/office/officeart/2005/8/layout/chevron2"/>
    <dgm:cxn modelId="{2C8580AD-F700-4AA3-9EDB-932E3FC0B0ED}" type="presParOf" srcId="{3F52B89B-AB75-412D-B353-F789F73527D5}" destId="{44F7F200-7332-498C-A878-8A10B51FB6DA}" srcOrd="10" destOrd="0" presId="urn:microsoft.com/office/officeart/2005/8/layout/chevron2"/>
    <dgm:cxn modelId="{D7C74DC8-CBD3-44A6-AD96-D783D137797F}" type="presParOf" srcId="{44F7F200-7332-498C-A878-8A10B51FB6DA}" destId="{AAB4411A-C5D9-4B61-9004-9845F3C2ECE2}" srcOrd="0" destOrd="0" presId="urn:microsoft.com/office/officeart/2005/8/layout/chevron2"/>
    <dgm:cxn modelId="{07C04A2D-16D2-4A84-890B-3F257361BD19}" type="presParOf" srcId="{44F7F200-7332-498C-A878-8A10B51FB6DA}" destId="{C1405C05-8E10-45EB-A1DE-ED1C4DB8DC81}" srcOrd="1" destOrd="0" presId="urn:microsoft.com/office/officeart/2005/8/layout/chevron2"/>
    <dgm:cxn modelId="{8BACAE47-CAA6-4B34-9451-2DC525BE420D}" type="presParOf" srcId="{3F52B89B-AB75-412D-B353-F789F73527D5}" destId="{594D5DED-0DD2-42C4-B1EC-B07CE8B417C2}" srcOrd="11" destOrd="0" presId="urn:microsoft.com/office/officeart/2005/8/layout/chevron2"/>
    <dgm:cxn modelId="{EC819F78-6131-46D7-A6C8-06CFB4940F14}" type="presParOf" srcId="{3F52B89B-AB75-412D-B353-F789F73527D5}" destId="{8C87FA19-2138-4E15-948A-E9A9A1BFC38C}" srcOrd="12" destOrd="0" presId="urn:microsoft.com/office/officeart/2005/8/layout/chevron2"/>
    <dgm:cxn modelId="{9DD1665A-8D88-4324-AD0A-3A0D7D6DA637}" type="presParOf" srcId="{8C87FA19-2138-4E15-948A-E9A9A1BFC38C}" destId="{B0982CBC-FAD3-438E-81F5-67A6A87C80E1}" srcOrd="0" destOrd="0" presId="urn:microsoft.com/office/officeart/2005/8/layout/chevron2"/>
    <dgm:cxn modelId="{2727206D-E072-4D22-9DCC-E7F231B87B54}" type="presParOf" srcId="{8C87FA19-2138-4E15-948A-E9A9A1BFC38C}" destId="{7F646B83-9A4D-4442-9DA5-BEE24B3A2C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D3552-1260-4A0D-92E0-C8211BE8569F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B7488A4F-401A-487E-A962-79E3FD2D713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 – педагог»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9CAC8-E291-49C2-A38C-93110D5FB4D0}" type="parTrans" cxnId="{D47C07A7-B51D-4E86-BB1B-BF32C5F3DA1F}">
      <dgm:prSet/>
      <dgm:spPr/>
      <dgm:t>
        <a:bodyPr/>
        <a:lstStyle/>
        <a:p>
          <a:endParaRPr lang="ru-RU"/>
        </a:p>
      </dgm:t>
    </dgm:pt>
    <dgm:pt modelId="{580635D4-C71A-423E-8BB9-2B09ED5C72CB}" type="sibTrans" cxnId="{D47C07A7-B51D-4E86-BB1B-BF32C5F3DA1F}">
      <dgm:prSet/>
      <dgm:spPr/>
      <dgm:t>
        <a:bodyPr/>
        <a:lstStyle/>
        <a:p>
          <a:endParaRPr lang="ru-RU"/>
        </a:p>
      </dgm:t>
    </dgm:pt>
    <dgm:pt modelId="{55314DC2-2620-43C3-8347-BC96F716093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 – ученик»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338FC-24E0-4C66-AE4E-65E0DFDE84DA}" type="parTrans" cxnId="{C498908F-E4F8-45BD-B4B8-B28963C3C78F}">
      <dgm:prSet/>
      <dgm:spPr/>
      <dgm:t>
        <a:bodyPr/>
        <a:lstStyle/>
        <a:p>
          <a:endParaRPr lang="ru-RU"/>
        </a:p>
      </dgm:t>
    </dgm:pt>
    <dgm:pt modelId="{80D7D328-4439-4A40-9978-7B7BEE035F46}" type="sibTrans" cxnId="{C498908F-E4F8-45BD-B4B8-B28963C3C78F}">
      <dgm:prSet/>
      <dgm:spPr/>
      <dgm:t>
        <a:bodyPr/>
        <a:lstStyle/>
        <a:p>
          <a:endParaRPr lang="ru-RU"/>
        </a:p>
      </dgm:t>
    </dgm:pt>
    <dgm:pt modelId="{51BB2D69-48CC-4D3F-9190-94D5214960B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«ученик – ученик»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E91F6-A55F-44A0-B0D0-2B181F360F7E}" type="parTrans" cxnId="{76CEFFA0-FBEE-4419-88D2-F3D82F5BE6DB}">
      <dgm:prSet/>
      <dgm:spPr/>
      <dgm:t>
        <a:bodyPr/>
        <a:lstStyle/>
        <a:p>
          <a:endParaRPr lang="ru-RU"/>
        </a:p>
      </dgm:t>
    </dgm:pt>
    <dgm:pt modelId="{A555ABC9-9585-4111-B967-646446964163}" type="sibTrans" cxnId="{76CEFFA0-FBEE-4419-88D2-F3D82F5BE6DB}">
      <dgm:prSet/>
      <dgm:spPr/>
      <dgm:t>
        <a:bodyPr/>
        <a:lstStyle/>
        <a:p>
          <a:endParaRPr lang="ru-RU"/>
        </a:p>
      </dgm:t>
    </dgm:pt>
    <dgm:pt modelId="{DC88BC49-0C9E-43BB-8BAF-FFC28BFB1F4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«руководитель – педагог»;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0BA4E-AE52-4A0D-BF1E-F6B0BDCE4643}" type="parTrans" cxnId="{FFA880F1-70E7-4E0D-A856-55E3E0D3542F}">
      <dgm:prSet/>
      <dgm:spPr/>
      <dgm:t>
        <a:bodyPr/>
        <a:lstStyle/>
        <a:p>
          <a:endParaRPr lang="ru-RU"/>
        </a:p>
      </dgm:t>
    </dgm:pt>
    <dgm:pt modelId="{313EF4CF-780B-4F69-89A6-A2D5A33B14FA}" type="sibTrans" cxnId="{FFA880F1-70E7-4E0D-A856-55E3E0D3542F}">
      <dgm:prSet/>
      <dgm:spPr/>
      <dgm:t>
        <a:bodyPr/>
        <a:lstStyle/>
        <a:p>
          <a:endParaRPr lang="ru-RU"/>
        </a:p>
      </dgm:t>
    </dgm:pt>
    <dgm:pt modelId="{40AD2E85-B520-4E6B-9492-A27903161050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«работодатель – студент»;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91946-4803-4772-A9EC-9651EF6078C6}" type="parTrans" cxnId="{86A33FC9-A9A9-43AF-AEE7-CD43F3B54AC1}">
      <dgm:prSet/>
      <dgm:spPr/>
      <dgm:t>
        <a:bodyPr/>
        <a:lstStyle/>
        <a:p>
          <a:endParaRPr lang="ru-RU"/>
        </a:p>
      </dgm:t>
    </dgm:pt>
    <dgm:pt modelId="{A484FD8C-6912-4A27-9AC9-C761A44B3864}" type="sibTrans" cxnId="{86A33FC9-A9A9-43AF-AEE7-CD43F3B54AC1}">
      <dgm:prSet/>
      <dgm:spPr/>
      <dgm:t>
        <a:bodyPr/>
        <a:lstStyle/>
        <a:p>
          <a:endParaRPr lang="ru-RU"/>
        </a:p>
      </dgm:t>
    </dgm:pt>
    <dgm:pt modelId="{FFFCD2AF-38F6-4624-ACB8-E18F511DE6A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«социальный партнер – педагогический работник».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45B36-EF91-4953-854A-35898B0C3CFC}" type="parTrans" cxnId="{2031C940-33C7-4D0D-B6CB-83FEB191C998}">
      <dgm:prSet/>
      <dgm:spPr/>
      <dgm:t>
        <a:bodyPr/>
        <a:lstStyle/>
        <a:p>
          <a:endParaRPr lang="ru-RU"/>
        </a:p>
      </dgm:t>
    </dgm:pt>
    <dgm:pt modelId="{C72A37B0-9C6D-460C-9FBC-7FDA5C6C06BC}" type="sibTrans" cxnId="{2031C940-33C7-4D0D-B6CB-83FEB191C998}">
      <dgm:prSet/>
      <dgm:spPr/>
      <dgm:t>
        <a:bodyPr/>
        <a:lstStyle/>
        <a:p>
          <a:endParaRPr lang="ru-RU"/>
        </a:p>
      </dgm:t>
    </dgm:pt>
    <dgm:pt modelId="{3787E9D7-8F6B-411D-80BE-2F83B45FD8D0}" type="pres">
      <dgm:prSet presAssocID="{854D3552-1260-4A0D-92E0-C8211BE8569F}" presName="compositeShape" presStyleCnt="0">
        <dgm:presLayoutVars>
          <dgm:dir/>
          <dgm:resizeHandles/>
        </dgm:presLayoutVars>
      </dgm:prSet>
      <dgm:spPr/>
    </dgm:pt>
    <dgm:pt modelId="{73B28F1F-6DF3-4753-9F03-F4109D7B3CA1}" type="pres">
      <dgm:prSet presAssocID="{854D3552-1260-4A0D-92E0-C8211BE8569F}" presName="pyramid" presStyleLbl="node1" presStyleIdx="0" presStyleCnt="1"/>
      <dgm:spPr/>
    </dgm:pt>
    <dgm:pt modelId="{59DFCBBA-B8D8-4E30-80EB-218F2E6339D9}" type="pres">
      <dgm:prSet presAssocID="{854D3552-1260-4A0D-92E0-C8211BE8569F}" presName="theList" presStyleCnt="0"/>
      <dgm:spPr/>
    </dgm:pt>
    <dgm:pt modelId="{BED7D78E-A7A7-4E32-BC37-D29D097380AB}" type="pres">
      <dgm:prSet presAssocID="{B7488A4F-401A-487E-A962-79E3FD2D713C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62E3F-668F-4FAF-9ABF-9000D126FFE2}" type="pres">
      <dgm:prSet presAssocID="{B7488A4F-401A-487E-A962-79E3FD2D713C}" presName="aSpace" presStyleCnt="0"/>
      <dgm:spPr/>
    </dgm:pt>
    <dgm:pt modelId="{30897A38-C54A-4567-9A62-E049D4A624BD}" type="pres">
      <dgm:prSet presAssocID="{55314DC2-2620-43C3-8347-BC96F7160931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E88F2-6C8B-451A-B896-67CB0F83A1E4}" type="pres">
      <dgm:prSet presAssocID="{55314DC2-2620-43C3-8347-BC96F7160931}" presName="aSpace" presStyleCnt="0"/>
      <dgm:spPr/>
    </dgm:pt>
    <dgm:pt modelId="{269182B3-9995-4B77-B7CC-D6B6AAD9469A}" type="pres">
      <dgm:prSet presAssocID="{51BB2D69-48CC-4D3F-9190-94D5214960B1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80D19-8415-4A8A-B7EC-FD740F6F8204}" type="pres">
      <dgm:prSet presAssocID="{51BB2D69-48CC-4D3F-9190-94D5214960B1}" presName="aSpace" presStyleCnt="0"/>
      <dgm:spPr/>
    </dgm:pt>
    <dgm:pt modelId="{D3D8509F-6CDC-457E-91B9-8CD462F898C6}" type="pres">
      <dgm:prSet presAssocID="{DC88BC49-0C9E-43BB-8BAF-FFC28BFB1F42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70365-273B-4342-8D5B-26FE155B4FEE}" type="pres">
      <dgm:prSet presAssocID="{DC88BC49-0C9E-43BB-8BAF-FFC28BFB1F42}" presName="aSpace" presStyleCnt="0"/>
      <dgm:spPr/>
    </dgm:pt>
    <dgm:pt modelId="{FABC659E-C13A-41EB-BDD4-9E199C696C7A}" type="pres">
      <dgm:prSet presAssocID="{40AD2E85-B520-4E6B-9492-A27903161050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C3D9E-80D8-4FFD-95F8-589E50085689}" type="pres">
      <dgm:prSet presAssocID="{40AD2E85-B520-4E6B-9492-A27903161050}" presName="aSpace" presStyleCnt="0"/>
      <dgm:spPr/>
    </dgm:pt>
    <dgm:pt modelId="{4C8B5DDF-7B15-4C65-9BC3-23D678D3BF85}" type="pres">
      <dgm:prSet presAssocID="{FFFCD2AF-38F6-4624-ACB8-E18F511DE6A4}" presName="aNode" presStyleLbl="fgAcc1" presStyleIdx="5" presStyleCnt="6" custScaleY="174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E522C-F0D7-4BC6-B101-30F90452A5AF}" type="pres">
      <dgm:prSet presAssocID="{FFFCD2AF-38F6-4624-ACB8-E18F511DE6A4}" presName="aSpace" presStyleCnt="0"/>
      <dgm:spPr/>
    </dgm:pt>
  </dgm:ptLst>
  <dgm:cxnLst>
    <dgm:cxn modelId="{99B3E1BA-3D9A-486F-9585-A34CCE2C8CDE}" type="presOf" srcId="{40AD2E85-B520-4E6B-9492-A27903161050}" destId="{FABC659E-C13A-41EB-BDD4-9E199C696C7A}" srcOrd="0" destOrd="0" presId="urn:microsoft.com/office/officeart/2005/8/layout/pyramid2"/>
    <dgm:cxn modelId="{76CEFFA0-FBEE-4419-88D2-F3D82F5BE6DB}" srcId="{854D3552-1260-4A0D-92E0-C8211BE8569F}" destId="{51BB2D69-48CC-4D3F-9190-94D5214960B1}" srcOrd="2" destOrd="0" parTransId="{387E91F6-A55F-44A0-B0D0-2B181F360F7E}" sibTransId="{A555ABC9-9585-4111-B967-646446964163}"/>
    <dgm:cxn modelId="{C498908F-E4F8-45BD-B4B8-B28963C3C78F}" srcId="{854D3552-1260-4A0D-92E0-C8211BE8569F}" destId="{55314DC2-2620-43C3-8347-BC96F7160931}" srcOrd="1" destOrd="0" parTransId="{7EA338FC-24E0-4C66-AE4E-65E0DFDE84DA}" sibTransId="{80D7D328-4439-4A40-9978-7B7BEE035F46}"/>
    <dgm:cxn modelId="{1059840D-AFBE-4EDF-85F8-D67AEFBF0604}" type="presOf" srcId="{854D3552-1260-4A0D-92E0-C8211BE8569F}" destId="{3787E9D7-8F6B-411D-80BE-2F83B45FD8D0}" srcOrd="0" destOrd="0" presId="urn:microsoft.com/office/officeart/2005/8/layout/pyramid2"/>
    <dgm:cxn modelId="{3A13C41E-CFE6-461D-8EA9-E4EE0129ACC7}" type="presOf" srcId="{55314DC2-2620-43C3-8347-BC96F7160931}" destId="{30897A38-C54A-4567-9A62-E049D4A624BD}" srcOrd="0" destOrd="0" presId="urn:microsoft.com/office/officeart/2005/8/layout/pyramid2"/>
    <dgm:cxn modelId="{D47C07A7-B51D-4E86-BB1B-BF32C5F3DA1F}" srcId="{854D3552-1260-4A0D-92E0-C8211BE8569F}" destId="{B7488A4F-401A-487E-A962-79E3FD2D713C}" srcOrd="0" destOrd="0" parTransId="{D369CAC8-E291-49C2-A38C-93110D5FB4D0}" sibTransId="{580635D4-C71A-423E-8BB9-2B09ED5C72CB}"/>
    <dgm:cxn modelId="{00A324E0-7A56-464B-BBF4-3F1B675008F6}" type="presOf" srcId="{B7488A4F-401A-487E-A962-79E3FD2D713C}" destId="{BED7D78E-A7A7-4E32-BC37-D29D097380AB}" srcOrd="0" destOrd="0" presId="urn:microsoft.com/office/officeart/2005/8/layout/pyramid2"/>
    <dgm:cxn modelId="{C7788C5B-131F-41B9-8C64-3BDDD45C35F8}" type="presOf" srcId="{DC88BC49-0C9E-43BB-8BAF-FFC28BFB1F42}" destId="{D3D8509F-6CDC-457E-91B9-8CD462F898C6}" srcOrd="0" destOrd="0" presId="urn:microsoft.com/office/officeart/2005/8/layout/pyramid2"/>
    <dgm:cxn modelId="{2031C940-33C7-4D0D-B6CB-83FEB191C998}" srcId="{854D3552-1260-4A0D-92E0-C8211BE8569F}" destId="{FFFCD2AF-38F6-4624-ACB8-E18F511DE6A4}" srcOrd="5" destOrd="0" parTransId="{49045B36-EF91-4953-854A-35898B0C3CFC}" sibTransId="{C72A37B0-9C6D-460C-9FBC-7FDA5C6C06BC}"/>
    <dgm:cxn modelId="{FFA880F1-70E7-4E0D-A856-55E3E0D3542F}" srcId="{854D3552-1260-4A0D-92E0-C8211BE8569F}" destId="{DC88BC49-0C9E-43BB-8BAF-FFC28BFB1F42}" srcOrd="3" destOrd="0" parTransId="{0B60BA4E-AE52-4A0D-BF1E-F6B0BDCE4643}" sibTransId="{313EF4CF-780B-4F69-89A6-A2D5A33B14FA}"/>
    <dgm:cxn modelId="{3ACBA264-E284-4876-8CD4-2DE61DB53AE3}" type="presOf" srcId="{FFFCD2AF-38F6-4624-ACB8-E18F511DE6A4}" destId="{4C8B5DDF-7B15-4C65-9BC3-23D678D3BF85}" srcOrd="0" destOrd="0" presId="urn:microsoft.com/office/officeart/2005/8/layout/pyramid2"/>
    <dgm:cxn modelId="{86A33FC9-A9A9-43AF-AEE7-CD43F3B54AC1}" srcId="{854D3552-1260-4A0D-92E0-C8211BE8569F}" destId="{40AD2E85-B520-4E6B-9492-A27903161050}" srcOrd="4" destOrd="0" parTransId="{A2491946-4803-4772-A9EC-9651EF6078C6}" sibTransId="{A484FD8C-6912-4A27-9AC9-C761A44B3864}"/>
    <dgm:cxn modelId="{278B3C04-E78D-4CE0-BAC9-0D791DB5F712}" type="presOf" srcId="{51BB2D69-48CC-4D3F-9190-94D5214960B1}" destId="{269182B3-9995-4B77-B7CC-D6B6AAD9469A}" srcOrd="0" destOrd="0" presId="urn:microsoft.com/office/officeart/2005/8/layout/pyramid2"/>
    <dgm:cxn modelId="{8836B703-E47F-4134-AADD-3988E74F6291}" type="presParOf" srcId="{3787E9D7-8F6B-411D-80BE-2F83B45FD8D0}" destId="{73B28F1F-6DF3-4753-9F03-F4109D7B3CA1}" srcOrd="0" destOrd="0" presId="urn:microsoft.com/office/officeart/2005/8/layout/pyramid2"/>
    <dgm:cxn modelId="{88DFC976-6C0A-4BA8-B0B1-B65414E3FA4E}" type="presParOf" srcId="{3787E9D7-8F6B-411D-80BE-2F83B45FD8D0}" destId="{59DFCBBA-B8D8-4E30-80EB-218F2E6339D9}" srcOrd="1" destOrd="0" presId="urn:microsoft.com/office/officeart/2005/8/layout/pyramid2"/>
    <dgm:cxn modelId="{7FB78EFB-D4BC-4F05-A3F7-26CCA49C3179}" type="presParOf" srcId="{59DFCBBA-B8D8-4E30-80EB-218F2E6339D9}" destId="{BED7D78E-A7A7-4E32-BC37-D29D097380AB}" srcOrd="0" destOrd="0" presId="urn:microsoft.com/office/officeart/2005/8/layout/pyramid2"/>
    <dgm:cxn modelId="{E4E35F0C-6A84-42B2-97DE-512CE1A12D4A}" type="presParOf" srcId="{59DFCBBA-B8D8-4E30-80EB-218F2E6339D9}" destId="{A9462E3F-668F-4FAF-9ABF-9000D126FFE2}" srcOrd="1" destOrd="0" presId="urn:microsoft.com/office/officeart/2005/8/layout/pyramid2"/>
    <dgm:cxn modelId="{DC343A78-2AD2-4905-8DCB-131413D1987F}" type="presParOf" srcId="{59DFCBBA-B8D8-4E30-80EB-218F2E6339D9}" destId="{30897A38-C54A-4567-9A62-E049D4A624BD}" srcOrd="2" destOrd="0" presId="urn:microsoft.com/office/officeart/2005/8/layout/pyramid2"/>
    <dgm:cxn modelId="{5920E77B-D0E0-4D0C-9D0F-23BE84535EA0}" type="presParOf" srcId="{59DFCBBA-B8D8-4E30-80EB-218F2E6339D9}" destId="{760E88F2-6C8B-451A-B896-67CB0F83A1E4}" srcOrd="3" destOrd="0" presId="urn:microsoft.com/office/officeart/2005/8/layout/pyramid2"/>
    <dgm:cxn modelId="{7AC1E308-9BB5-40D4-8DBA-1CB7A89831F4}" type="presParOf" srcId="{59DFCBBA-B8D8-4E30-80EB-218F2E6339D9}" destId="{269182B3-9995-4B77-B7CC-D6B6AAD9469A}" srcOrd="4" destOrd="0" presId="urn:microsoft.com/office/officeart/2005/8/layout/pyramid2"/>
    <dgm:cxn modelId="{E7F5356A-A3B6-4F87-A6FA-D3D879E592BF}" type="presParOf" srcId="{59DFCBBA-B8D8-4E30-80EB-218F2E6339D9}" destId="{D9880D19-8415-4A8A-B7EC-FD740F6F8204}" srcOrd="5" destOrd="0" presId="urn:microsoft.com/office/officeart/2005/8/layout/pyramid2"/>
    <dgm:cxn modelId="{81CCAED1-BC98-4844-869B-967803882846}" type="presParOf" srcId="{59DFCBBA-B8D8-4E30-80EB-218F2E6339D9}" destId="{D3D8509F-6CDC-457E-91B9-8CD462F898C6}" srcOrd="6" destOrd="0" presId="urn:microsoft.com/office/officeart/2005/8/layout/pyramid2"/>
    <dgm:cxn modelId="{7EEECBB9-D6BA-4FAD-B282-99CCCB6AACDC}" type="presParOf" srcId="{59DFCBBA-B8D8-4E30-80EB-218F2E6339D9}" destId="{9B470365-273B-4342-8D5B-26FE155B4FEE}" srcOrd="7" destOrd="0" presId="urn:microsoft.com/office/officeart/2005/8/layout/pyramid2"/>
    <dgm:cxn modelId="{12C185FF-BC53-497A-AE17-FBA4460A62F3}" type="presParOf" srcId="{59DFCBBA-B8D8-4E30-80EB-218F2E6339D9}" destId="{FABC659E-C13A-41EB-BDD4-9E199C696C7A}" srcOrd="8" destOrd="0" presId="urn:microsoft.com/office/officeart/2005/8/layout/pyramid2"/>
    <dgm:cxn modelId="{EECD8269-5867-47B4-AE05-BEB625FF0912}" type="presParOf" srcId="{59DFCBBA-B8D8-4E30-80EB-218F2E6339D9}" destId="{619C3D9E-80D8-4FFD-95F8-589E50085689}" srcOrd="9" destOrd="0" presId="urn:microsoft.com/office/officeart/2005/8/layout/pyramid2"/>
    <dgm:cxn modelId="{D45D3CE7-8A63-4AA6-8915-5F7E1D1BD657}" type="presParOf" srcId="{59DFCBBA-B8D8-4E30-80EB-218F2E6339D9}" destId="{4C8B5DDF-7B15-4C65-9BC3-23D678D3BF85}" srcOrd="10" destOrd="0" presId="urn:microsoft.com/office/officeart/2005/8/layout/pyramid2"/>
    <dgm:cxn modelId="{60D7A21D-6AF2-4C1A-998B-4CA1C2AA84B1}" type="presParOf" srcId="{59DFCBBA-B8D8-4E30-80EB-218F2E6339D9}" destId="{D9FE522C-F0D7-4BC6-B101-30F90452A5A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B7AFD-496C-4AF5-9DC9-B9A3DC246F80}">
      <dsp:nvSpPr>
        <dsp:cNvPr id="0" name=""/>
        <dsp:cNvSpPr/>
      </dsp:nvSpPr>
      <dsp:spPr>
        <a:xfrm rot="5400000">
          <a:off x="-98109" y="100100"/>
          <a:ext cx="654063" cy="4578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</a:t>
          </a:r>
          <a:endParaRPr lang="ru-RU" sz="1200" b="1" kern="1200" dirty="0"/>
        </a:p>
      </dsp:txBody>
      <dsp:txXfrm rot="-5400000">
        <a:off x="1" y="230912"/>
        <a:ext cx="457844" cy="196219"/>
      </dsp:txXfrm>
    </dsp:sp>
    <dsp:sp modelId="{68B1A90D-D555-42D5-AF76-7252DF7F2A2C}">
      <dsp:nvSpPr>
        <dsp:cNvPr id="0" name=""/>
        <dsp:cNvSpPr/>
      </dsp:nvSpPr>
      <dsp:spPr>
        <a:xfrm rot="5400000">
          <a:off x="3720782" y="-3260947"/>
          <a:ext cx="425141" cy="6951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Дистанционная форма </a:t>
          </a:r>
          <a:endParaRPr lang="ru-RU" sz="2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7844" y="22745"/>
        <a:ext cx="6930263" cy="383633"/>
      </dsp:txXfrm>
    </dsp:sp>
    <dsp:sp modelId="{174F67A0-D269-4685-B673-180A002C381E}">
      <dsp:nvSpPr>
        <dsp:cNvPr id="0" name=""/>
        <dsp:cNvSpPr/>
      </dsp:nvSpPr>
      <dsp:spPr>
        <a:xfrm rot="5400000">
          <a:off x="-98109" y="667978"/>
          <a:ext cx="654063" cy="45784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</a:t>
          </a:r>
          <a:endParaRPr lang="ru-RU" sz="1200" kern="1200" dirty="0"/>
        </a:p>
      </dsp:txBody>
      <dsp:txXfrm rot="-5400000">
        <a:off x="1" y="798790"/>
        <a:ext cx="457844" cy="196219"/>
      </dsp:txXfrm>
    </dsp:sp>
    <dsp:sp modelId="{BA0E5ABF-B63C-4929-A653-877D352A5E74}">
      <dsp:nvSpPr>
        <dsp:cNvPr id="0" name=""/>
        <dsp:cNvSpPr/>
      </dsp:nvSpPr>
      <dsp:spPr>
        <a:xfrm rot="5400000">
          <a:off x="3720782" y="-2693069"/>
          <a:ext cx="425141" cy="6951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Наставничество в группе</a:t>
          </a:r>
          <a:endParaRPr lang="ru-RU" sz="2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7844" y="590623"/>
        <a:ext cx="6930263" cy="383633"/>
      </dsp:txXfrm>
    </dsp:sp>
    <dsp:sp modelId="{F1209C44-6E9D-4625-B26D-6E51C677CDED}">
      <dsp:nvSpPr>
        <dsp:cNvPr id="0" name=""/>
        <dsp:cNvSpPr/>
      </dsp:nvSpPr>
      <dsp:spPr>
        <a:xfrm rot="5400000">
          <a:off x="-98109" y="1235857"/>
          <a:ext cx="654063" cy="45784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</a:t>
          </a:r>
          <a:endParaRPr lang="ru-RU" sz="1200" b="1" kern="1200" dirty="0"/>
        </a:p>
      </dsp:txBody>
      <dsp:txXfrm rot="-5400000">
        <a:off x="1" y="1366669"/>
        <a:ext cx="457844" cy="196219"/>
      </dsp:txXfrm>
    </dsp:sp>
    <dsp:sp modelId="{3381980A-C324-4D2C-9D05-894F481BAB74}">
      <dsp:nvSpPr>
        <dsp:cNvPr id="0" name=""/>
        <dsp:cNvSpPr/>
      </dsp:nvSpPr>
      <dsp:spPr>
        <a:xfrm rot="5400000">
          <a:off x="3720782" y="-2125190"/>
          <a:ext cx="425141" cy="6951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Краткосрочное или целеполагающее</a:t>
          </a:r>
          <a:r>
            <a:rPr lang="ru-RU" sz="2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7844" y="1158502"/>
        <a:ext cx="6930263" cy="383633"/>
      </dsp:txXfrm>
    </dsp:sp>
    <dsp:sp modelId="{D5D3A738-796A-4C95-A3DD-A3782294ED02}">
      <dsp:nvSpPr>
        <dsp:cNvPr id="0" name=""/>
        <dsp:cNvSpPr/>
      </dsp:nvSpPr>
      <dsp:spPr>
        <a:xfrm rot="5400000">
          <a:off x="-98109" y="1803735"/>
          <a:ext cx="654063" cy="4578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</a:t>
          </a:r>
          <a:endParaRPr lang="ru-RU" sz="1200" kern="1200" dirty="0"/>
        </a:p>
      </dsp:txBody>
      <dsp:txXfrm rot="-5400000">
        <a:off x="1" y="1934547"/>
        <a:ext cx="457844" cy="196219"/>
      </dsp:txXfrm>
    </dsp:sp>
    <dsp:sp modelId="{13B72C97-5E73-4237-821B-9B29CF1B01B6}">
      <dsp:nvSpPr>
        <dsp:cNvPr id="0" name=""/>
        <dsp:cNvSpPr/>
      </dsp:nvSpPr>
      <dsp:spPr>
        <a:xfrm rot="5400000">
          <a:off x="3720782" y="-1557312"/>
          <a:ext cx="425141" cy="6951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Реверсивное наставничество</a:t>
          </a:r>
          <a:endParaRPr lang="ru-RU" sz="2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7844" y="1726380"/>
        <a:ext cx="6930263" cy="383633"/>
      </dsp:txXfrm>
    </dsp:sp>
    <dsp:sp modelId="{9C944DF5-AC1F-40C3-B452-EC850D50B396}">
      <dsp:nvSpPr>
        <dsp:cNvPr id="0" name=""/>
        <dsp:cNvSpPr/>
      </dsp:nvSpPr>
      <dsp:spPr>
        <a:xfrm rot="5400000">
          <a:off x="-98109" y="2371613"/>
          <a:ext cx="654063" cy="45784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5</a:t>
          </a:r>
          <a:endParaRPr lang="ru-RU" sz="1200" b="1" kern="1200" dirty="0"/>
        </a:p>
      </dsp:txBody>
      <dsp:txXfrm rot="-5400000">
        <a:off x="1" y="2502425"/>
        <a:ext cx="457844" cy="196219"/>
      </dsp:txXfrm>
    </dsp:sp>
    <dsp:sp modelId="{957C703D-81A1-46AD-A24C-CC454CCCF914}">
      <dsp:nvSpPr>
        <dsp:cNvPr id="0" name=""/>
        <dsp:cNvSpPr/>
      </dsp:nvSpPr>
      <dsp:spPr>
        <a:xfrm rot="5400000">
          <a:off x="3720782" y="-989434"/>
          <a:ext cx="425141" cy="6951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Ситуационное наставничество</a:t>
          </a:r>
          <a:endParaRPr lang="ru-RU" sz="2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7844" y="2294258"/>
        <a:ext cx="6930263" cy="383633"/>
      </dsp:txXfrm>
    </dsp:sp>
    <dsp:sp modelId="{AAB4411A-C5D9-4B61-9004-9845F3C2ECE2}">
      <dsp:nvSpPr>
        <dsp:cNvPr id="0" name=""/>
        <dsp:cNvSpPr/>
      </dsp:nvSpPr>
      <dsp:spPr>
        <a:xfrm rot="5400000">
          <a:off x="-98109" y="2939491"/>
          <a:ext cx="654063" cy="45784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6</a:t>
          </a:r>
          <a:endParaRPr lang="ru-RU" sz="1200" b="1" kern="1200" dirty="0"/>
        </a:p>
      </dsp:txBody>
      <dsp:txXfrm rot="-5400000">
        <a:off x="1" y="3070303"/>
        <a:ext cx="457844" cy="196219"/>
      </dsp:txXfrm>
    </dsp:sp>
    <dsp:sp modelId="{C1405C05-8E10-45EB-A1DE-ED1C4DB8DC81}">
      <dsp:nvSpPr>
        <dsp:cNvPr id="0" name=""/>
        <dsp:cNvSpPr/>
      </dsp:nvSpPr>
      <dsp:spPr>
        <a:xfrm rot="5400000">
          <a:off x="3720782" y="-421555"/>
          <a:ext cx="425141" cy="6951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Скоростное консультационное</a:t>
          </a:r>
          <a:endParaRPr lang="ru-RU" sz="2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7844" y="2862137"/>
        <a:ext cx="6930263" cy="383633"/>
      </dsp:txXfrm>
    </dsp:sp>
    <dsp:sp modelId="{B0982CBC-FAD3-438E-81F5-67A6A87C80E1}">
      <dsp:nvSpPr>
        <dsp:cNvPr id="0" name=""/>
        <dsp:cNvSpPr/>
      </dsp:nvSpPr>
      <dsp:spPr>
        <a:xfrm rot="5400000">
          <a:off x="-98109" y="3507370"/>
          <a:ext cx="654063" cy="45784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7</a:t>
          </a:r>
          <a:endParaRPr lang="ru-RU" sz="1200" b="1" kern="1200" dirty="0"/>
        </a:p>
      </dsp:txBody>
      <dsp:txXfrm rot="-5400000">
        <a:off x="1" y="3638182"/>
        <a:ext cx="457844" cy="196219"/>
      </dsp:txXfrm>
    </dsp:sp>
    <dsp:sp modelId="{7F646B83-9A4D-4442-9DA5-BEE24B3A2CB3}">
      <dsp:nvSpPr>
        <dsp:cNvPr id="0" name=""/>
        <dsp:cNvSpPr/>
      </dsp:nvSpPr>
      <dsp:spPr>
        <a:xfrm rot="5400000">
          <a:off x="3720782" y="146322"/>
          <a:ext cx="425141" cy="6951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на один</a:t>
          </a:r>
          <a:endParaRPr lang="ru-RU" sz="2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57844" y="3430014"/>
        <a:ext cx="6930263" cy="38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28F1F-6DF3-4753-9F03-F4109D7B3CA1}">
      <dsp:nvSpPr>
        <dsp:cNvPr id="0" name=""/>
        <dsp:cNvSpPr/>
      </dsp:nvSpPr>
      <dsp:spPr>
        <a:xfrm>
          <a:off x="1118447" y="0"/>
          <a:ext cx="4497363" cy="4497363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7D78E-A7A7-4E32-BC37-D29D097380AB}">
      <dsp:nvSpPr>
        <dsp:cNvPr id="0" name=""/>
        <dsp:cNvSpPr/>
      </dsp:nvSpPr>
      <dsp:spPr>
        <a:xfrm>
          <a:off x="3367128" y="452081"/>
          <a:ext cx="2923285" cy="47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 – педагог»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0540" y="475493"/>
        <a:ext cx="2876461" cy="432777"/>
      </dsp:txXfrm>
    </dsp:sp>
    <dsp:sp modelId="{30897A38-C54A-4567-9A62-E049D4A624BD}">
      <dsp:nvSpPr>
        <dsp:cNvPr id="0" name=""/>
        <dsp:cNvSpPr/>
      </dsp:nvSpPr>
      <dsp:spPr>
        <a:xfrm>
          <a:off x="3367128" y="991633"/>
          <a:ext cx="2923285" cy="47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714163"/>
              <a:satOff val="2458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 – ученик»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0540" y="1015045"/>
        <a:ext cx="2876461" cy="432777"/>
      </dsp:txXfrm>
    </dsp:sp>
    <dsp:sp modelId="{269182B3-9995-4B77-B7CC-D6B6AAD9469A}">
      <dsp:nvSpPr>
        <dsp:cNvPr id="0" name=""/>
        <dsp:cNvSpPr/>
      </dsp:nvSpPr>
      <dsp:spPr>
        <a:xfrm>
          <a:off x="3367128" y="1531185"/>
          <a:ext cx="2923285" cy="47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428326"/>
              <a:satOff val="4916"/>
              <a:lumOff val="-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«ученик – ученик»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0540" y="1554597"/>
        <a:ext cx="2876461" cy="432777"/>
      </dsp:txXfrm>
    </dsp:sp>
    <dsp:sp modelId="{D3D8509F-6CDC-457E-91B9-8CD462F898C6}">
      <dsp:nvSpPr>
        <dsp:cNvPr id="0" name=""/>
        <dsp:cNvSpPr/>
      </dsp:nvSpPr>
      <dsp:spPr>
        <a:xfrm>
          <a:off x="3367128" y="2070737"/>
          <a:ext cx="2923285" cy="47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142488"/>
              <a:satOff val="7375"/>
              <a:lumOff val="-6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«руководитель – педагог»;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0540" y="2094149"/>
        <a:ext cx="2876461" cy="432777"/>
      </dsp:txXfrm>
    </dsp:sp>
    <dsp:sp modelId="{FABC659E-C13A-41EB-BDD4-9E199C696C7A}">
      <dsp:nvSpPr>
        <dsp:cNvPr id="0" name=""/>
        <dsp:cNvSpPr/>
      </dsp:nvSpPr>
      <dsp:spPr>
        <a:xfrm>
          <a:off x="3367128" y="2610289"/>
          <a:ext cx="2923285" cy="479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856651"/>
              <a:satOff val="9833"/>
              <a:lumOff val="-8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«работодатель – студент»;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0540" y="2633701"/>
        <a:ext cx="2876461" cy="432777"/>
      </dsp:txXfrm>
    </dsp:sp>
    <dsp:sp modelId="{4C8B5DDF-7B15-4C65-9BC3-23D678D3BF85}">
      <dsp:nvSpPr>
        <dsp:cNvPr id="0" name=""/>
        <dsp:cNvSpPr/>
      </dsp:nvSpPr>
      <dsp:spPr>
        <a:xfrm>
          <a:off x="3367128" y="3149840"/>
          <a:ext cx="2923285" cy="8354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«социальный партнер – педагогический работник».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7913" y="3190625"/>
        <a:ext cx="2841715" cy="75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2448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Наставничество: ресурс профессионального роста наставника и наставляемого</a:t>
            </a:r>
            <a:endParaRPr lang="ru-RU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7854696" cy="2880320"/>
          </a:xfrm>
        </p:spPr>
        <p:txBody>
          <a:bodyPr>
            <a:normAutofit lnSpcReduction="10000"/>
          </a:bodyPr>
          <a:lstStyle/>
          <a:p>
            <a:pPr algn="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— это свет, который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идти по пути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успеха» </a:t>
            </a:r>
          </a:p>
          <a:p>
            <a:pPr algn="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Уинфри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C:\Users\User\Desktop\%D0%94%D0%94%D0%A2\%D0%BE%D0%B1%D1%89%D0%B0%D1%8F\%D0%BB%D0%BE%D0%B3%D0%BE %D0%B4%D0%B4%D1%82 %D0%B1%D0%B5%D0%B7 %D0%BD%D0%B0%D0%B7%D0%B2%D0%B0%D0%BD%D0%B8%D1%8F %D0%B2 %D1%81%D0%B8%D0%BD%D0%B5%D0%B9 %D0%BE%D0%B1%D0%B2%D0%BE%D0%B4%D0%BA%D0%B5-0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9" y="332656"/>
            <a:ext cx="1493156" cy="149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2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«студент - студент» </a:t>
            </a:r>
            <a:b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«равный – равному</a:t>
            </a:r>
            <a:r>
              <a:rPr lang="ru-RU" sz="3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59022"/>
            <a:ext cx="962149" cy="9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08" y="2674938"/>
            <a:ext cx="5062921" cy="345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7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ролевых моделей внутри </a:t>
            </a:r>
            <a:r>
              <a:rPr lang="ru-RU" sz="3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– ученик»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– неуспевающий ученик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– пассивный ученик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«педагог – одаренный ученик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«педагог – ребенок с ОВЗ/ребенок–инвалид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63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123545"/>
            <a:ext cx="3822700" cy="255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1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394277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963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3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65017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7" y="2204865"/>
            <a:ext cx="3970784" cy="300213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 технология передачи опыта, знаний, формирования навыков, компетенций, метакомпетенций и ценностей через неформальное взаимообогащающее общение, основанное на доверии и партнерстве.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16147"/>
          <a:stretch>
            <a:fillRect/>
          </a:stretch>
        </p:blipFill>
        <p:spPr bwMode="auto">
          <a:xfrm>
            <a:off x="467544" y="1371600"/>
            <a:ext cx="4032448" cy="34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29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Указ Президента Российской Федерации от 2 марта 2018 г. № 94 «Об учреждении знака отличия «За наставничество».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мае 2018 года в Указе Президента Российской Федерации «О национальных целях и стратегических задачах развития Российской Федерации на период до 2024 года» одним из условий обеспечения этих целей является создание условий для развития наставничества.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Указом Президента Российской Федерации от 27 июня 2022 г. № 401 «О проведении в Российской Федерации Года педагога и наставника».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 наставничества включена в национальный проект «Образование».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- 2023 год объявлен Годом педагога и наставника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правовые основы реализации системы наставничества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62149" cy="9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9662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- Федеральный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закон Российской Федерации от 29.12.2012 № 273-ФЗ «Об образовании в Российской Федерации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9662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- Профессиональный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стандарт педагога дополнительного образования детей и взрослых, утвержденный Приказом Министерства труда и социальной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защиты Российской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Федерации от «5» мая 2018г. № 298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9662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- Концепция развития наставничества в Российской Федерации  от 29.06.2023</a:t>
            </a:r>
            <a:endParaRPr lang="ru-RU" sz="1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Иркутской области от 20 декабря 2020 года № 982-мр "Об утверждении региональной целевой модели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наставничества«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 министерства образования Иркутской области от 29.12.2022 № Р – 303 «Об утверждении положения о наставничестве педагогических работников»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уровень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системе наставничества педагогических работников 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о закреплении наставнических пар;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Персонифицированные программы наставничества;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в области трудового права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правовые основы реализации системы наставничества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64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наставничества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77903"/>
              </p:ext>
            </p:extLst>
          </p:nvPr>
        </p:nvGraphicFramePr>
        <p:xfrm>
          <a:off x="871538" y="2060848"/>
          <a:ext cx="7408862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962149" cy="9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63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15584"/>
              </p:ext>
            </p:extLst>
          </p:nvPr>
        </p:nvGraphicFramePr>
        <p:xfrm>
          <a:off x="871538" y="1628800"/>
          <a:ext cx="7408862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наставничества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962149" cy="9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22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ЗАНЯТИЯ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ВЗАИМОПОСЕЩЕНИЕ ЗАНЯТИЙ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МЕРОПРИЯТИЯХ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организации наставничества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962149" cy="9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45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формы «ученик – ученик»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«успевающий –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неуспевающий»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«лидер –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пассивный»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«равный – равному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" y="2679700"/>
            <a:ext cx="3446463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5637"/>
            <a:ext cx="962149" cy="9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8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ролевых моделей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формы «студент – ученик»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«успевающий – неуспевающий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«лидер – равнодушный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«равный – равному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«куратор – автор проекта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8016"/>
            <a:ext cx="962149" cy="9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" y="2679700"/>
            <a:ext cx="3446463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649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651</TotalTime>
  <Words>462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Наставничество: ресурс профессионального роста наставника и наставляемого</vt:lpstr>
      <vt:lpstr>наставничество</vt:lpstr>
      <vt:lpstr>Нормативно – правовые основы реализации системы наставничества</vt:lpstr>
      <vt:lpstr>Нормативно – правовые основы реализации системы наставничества</vt:lpstr>
      <vt:lpstr>виды наставничества</vt:lpstr>
      <vt:lpstr>Формы наставничества</vt:lpstr>
      <vt:lpstr>Формы и методы организации наставничества </vt:lpstr>
      <vt:lpstr>ролевые модели внутри формы «ученик – ученик»</vt:lpstr>
      <vt:lpstr> Вариации ролевых моделей внутри формы «студент – ученик» </vt:lpstr>
      <vt:lpstr> Форма наставничества «студент - студент»  по модели «равный – равному» </vt:lpstr>
      <vt:lpstr> Вариации ролевых моделей внутри  формы «педагог – ученик»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2023-09-25T12:46:25Z</dcterms:created>
  <dcterms:modified xsi:type="dcterms:W3CDTF">2023-09-29T01:32:33Z</dcterms:modified>
</cp:coreProperties>
</file>