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2" r:id="rId2"/>
    <p:sldId id="265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80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3840D-B143-4B60-BD17-C6F46CDCA5B9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CA4A2-85AF-436D-946D-C0FEF8658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352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BB705FE-304C-4905-9730-4C92188E68AC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C63130A-84DB-40E7-BF9B-FB55A68E5F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Календарный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учебно-тематический план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192967"/>
              </p:ext>
            </p:extLst>
          </p:nvPr>
        </p:nvGraphicFramePr>
        <p:xfrm>
          <a:off x="179512" y="2492896"/>
          <a:ext cx="8640960" cy="2824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080120"/>
                <a:gridCol w="2628292"/>
                <a:gridCol w="1044116"/>
                <a:gridCol w="1584176"/>
                <a:gridCol w="1800200"/>
              </a:tblGrid>
              <a:tr h="6348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раздела;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раздела;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занятия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часов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занятия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аттестации/ контроля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8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8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34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Календарный учебно-тематический план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819931"/>
              </p:ext>
            </p:extLst>
          </p:nvPr>
        </p:nvGraphicFramePr>
        <p:xfrm>
          <a:off x="251520" y="1124744"/>
          <a:ext cx="8640960" cy="4127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080120"/>
                <a:gridCol w="2628292"/>
                <a:gridCol w="1044116"/>
                <a:gridCol w="1584176"/>
                <a:gridCol w="1800200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раздела; 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раздела;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занятия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часов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занятия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аттестации/ контроля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02.09.23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Введение.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с программой.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Входной контроль.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 ч.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Занятие-презентация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Тестирование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5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04.09.23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Введение.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с правилами техники безопасности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 работе с инструментами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 ч.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Беседа, практическая работа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4072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Календарный учебно-тематический план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12661"/>
              </p:ext>
            </p:extLst>
          </p:nvPr>
        </p:nvGraphicFramePr>
        <p:xfrm>
          <a:off x="0" y="1097280"/>
          <a:ext cx="9144000" cy="7205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36"/>
                <a:gridCol w="792088"/>
                <a:gridCol w="648072"/>
                <a:gridCol w="1656184"/>
                <a:gridCol w="1842120"/>
                <a:gridCol w="1295400"/>
                <a:gridCol w="1295400"/>
                <a:gridCol w="1219200"/>
              </a:tblGrid>
              <a:tr h="153619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часов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раздела;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раздела;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занятия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 занятия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оборудование, наглядность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 деятельности, контроль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2422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02.09.2023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 ч.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Введение.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программой.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Входной контроль.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Познакомить  с</a:t>
                      </a:r>
                      <a:r>
                        <a:rPr lang="ru-RU" sz="1800" baseline="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направлением работы объединения, правилами внутреннего распорядка; провести диагностику.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Беседа.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Практическая работа.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проектор, ноутбук, презентация.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Образцы готовых изделий.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Тестирование.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003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04.09.2023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 ч.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Введение.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правилами техники безопасности при работе с инструментами.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Материаловедение.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Познакомить с правилами техники безопасности при работе  с инструментами. Дать понятие материаловедение.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Беседа. Практическая работа.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Инструменты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материалы для работы.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930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194</Words>
  <Application>Microsoft Office PowerPoint</Application>
  <PresentationFormat>Экран (4:3)</PresentationFormat>
  <Paragraphs>68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 Календарный  учебно-тематический план</vt:lpstr>
      <vt:lpstr>Календарный учебно-тематический план</vt:lpstr>
      <vt:lpstr>Календарный учебно-тематический план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ddt6</cp:lastModifiedBy>
  <cp:revision>19</cp:revision>
  <dcterms:created xsi:type="dcterms:W3CDTF">2022-05-26T03:55:48Z</dcterms:created>
  <dcterms:modified xsi:type="dcterms:W3CDTF">2024-09-16T03:06:18Z</dcterms:modified>
</cp:coreProperties>
</file>