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7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C6C4C-27E7-429C-BFB0-0F531043F8C2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8F80B-6AB9-4B36-A56A-B2F8D767A0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8F80B-6AB9-4B36-A56A-B2F8D767A0F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8F80B-6AB9-4B36-A56A-B2F8D767A0F4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404813"/>
            <a:ext cx="7772400" cy="64770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учреждение дополнительного образования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«Дом Детского Творчества»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ГКУ «Центр профилактики, реабилитации и коррекции»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г. Иркутск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2133600"/>
            <a:ext cx="8748464" cy="180022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Допсихологическая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помощь лицам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кризисном состоянии»</a:t>
            </a:r>
          </a:p>
          <a:p>
            <a:pPr algn="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Дичина Н.Ю.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Тревога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отрицательно окрашенная эмоция, выражающая ощущение неопределенности, ожидание отрицательных событий, трудноопределимые предчувствия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предложить помощь?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Дыхание (дыхательные упражнения)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Гнев, агрессия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отрицательно окрашенная реакция, выражающая в недовольстве каким-либо явлением или негодованием, возникающим у человека в результате действий объекта его гнева с  последующим стремлением устранить этот объект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Нервная дрожь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может быть при агрессии, плаче, страхе, истерике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Апатия 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Куда обратиться за помощью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Горячая кризисная линия по оказанию психологической помощи  несовершеннолетним и их родителям (законным представителям) Министерства просвещения РФ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8 800 600 31 14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Общероссийский детский телефон доверия для родителей и педагогов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8 800 2000 122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ownloads\IMG_20250527_141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Экстренная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допсихологическая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помощь – это система приемов, которая позволяет людям, не обладающим психологическим образованием, помочь себе и окружающим, оказавшись в экстремальной ситуации, справиться с психологическими реакциями, возникшими в связи с этим кризисом или катастрофой.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3347864" cy="517058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понять, какая помощь сейчас нужна обучающимся?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79912" y="3501008"/>
            <a:ext cx="5112568" cy="309634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Человек, оказавшийся в чрезвычайной ситуации, переживает сильное эмоциональное потрясение, ведь его привычная «нормальная» жизнь в одно мгновение изменилась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Помните, что в первую очередь пострадавший может нуждаться в медицинской помощи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необходимо убедиться, что у человека нет физических травм, проблем с сердцем, и только тогда оказывать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допсихологическую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помощь)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Получение первичной информации об эмоциональном состоянии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пострадавшего и о своем собственном состоянии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423448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Не пытайтесь помочь ребенку/подростку, если не уверены в своей безопасности.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Не переоценивайте собственные способности  и при необходимости  обращайтесь за помощью к профильным специалистам.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Если Вы чувствуете, что не готовы оказать несовершеннолетнему помощь, Вам страшно, не приятно разговаривать с обучающимся, не делайте этого. Знайте, это нормальная реакция, и Вы имеете на это право. Ребенок всегда чувствует неискренность по позе, жестам, интонациям, и попытка помочь через силу все равно будет неэффективной.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481054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Осознай свое состояние!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Я понимаю, что со мной происходит»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«Я готова замедлиться»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«Я понимаю, что я сейчас чувствую»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«Это состояние сейчас не про меня, это про него»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«У него есть причины так чувствовать, у меня этих причин сейчас нет»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«Какое у меня сейчас состояние? Если это стояние не мое , какое мое истинное?»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допсихологического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сопровождения пострадавших, находящихся в кризисной ситуации: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Снижение степени интенсивности переживания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Поиск продуктивных способов выражения эмоций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Принятие обратившегося и его состояния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Формирование жизнестойкости и повышения ценности жизни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157</Words>
  <Application>Microsoft Office PowerPoint</Application>
  <PresentationFormat>Экран (4:3)</PresentationFormat>
  <Paragraphs>23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бюджетное учреждение дополнительного образования «Дом Детского Творчества»  ГКУ «Центр профилактики, реабилитации и коррекции» г. Иркутск</vt:lpstr>
      <vt:lpstr>    Экстренная допсихологическая помощь – это система приемов, которая позволяет людям, не обладающим психологическим образованием, помочь себе и окружающим, оказавшись в экстремальной ситуации, справиться с психологическими реакциями, возникшими в связи с этим кризисом или катастрофой. </vt:lpstr>
      <vt:lpstr>Как понять, какая помощь сейчас нужна обучающимся?</vt:lpstr>
      <vt:lpstr>Человек, оказавшийся в чрезвычайной ситуации, переживает сильное эмоциональное потрясение, ведь его привычная «нормальная» жизнь в одно мгновение изменилась</vt:lpstr>
      <vt:lpstr>Помните, что в первую очередь пострадавший может нуждаться в медицинской помощи (необходимо убедиться, что у человека нет физических травм, проблем с сердцем, и только тогда оказывать допсихологическую помощь)</vt:lpstr>
      <vt:lpstr>Получение первичной информации об эмоциональном состоянии  пострадавшего и о своем собственном состоянии</vt:lpstr>
      <vt:lpstr>       - Не пытайтесь помочь ребенку/подростку, если не уверены в своей безопасности.     - Не переоценивайте собственные способности  и при необходимости  обращайтесь за помощью к профильным специалистам.     - Если Вы чувствуете, что не готовы оказать несовершеннолетнему помощь, Вам страшно, не приятно разговаривать с обучающимся, не делайте этого. Знайте, это нормальная реакция, и Вы имеете на это право. Ребенок всегда чувствует неискренность по позе, жестам, интонациям, и попытка помочь через силу все равно будет неэффективной. </vt:lpstr>
      <vt:lpstr>Осознай свое состояние! «Я понимаю, что со мной происходит» «Я готова замедлиться» «Я понимаю, что я сейчас чувствую» «Это состояние сейчас не про меня, это про него» «У него есть причины так чувствовать, у меня этих причин сейчас нет» «Какое у меня сейчас состояние? Если это стояние не мое , какое мое истинное?»   </vt:lpstr>
      <vt:lpstr>Принципы допсихологического сопровождения пострадавших, находящихся в кризисной ситуации:   - Снижение степени интенсивности переживания  - Поиск продуктивных способов выражения эмоций  - Принятие обратившегося и его состояния  - Формирование жизнестойкости и повышения ценности жизни </vt:lpstr>
      <vt:lpstr>Тревога – отрицательно окрашенная эмоция, выражающая ощущение неопределенности, ожидание отрицательных событий, трудноопределимые предчувствия</vt:lpstr>
      <vt:lpstr>Как предложить помощь?</vt:lpstr>
      <vt:lpstr>Дыхание (дыхательные упражнения)</vt:lpstr>
      <vt:lpstr>Гнев, агрессия – отрицательно окрашенная реакция, выражающая в недовольстве каким-либо явлением или негодованием, возникающим у человека в результате действий объекта его гнева с  последующим стремлением устранить этот объект</vt:lpstr>
      <vt:lpstr>Нервная дрожь – может быть при агрессии, плаче, страхе, истерике</vt:lpstr>
      <vt:lpstr>Апатия </vt:lpstr>
      <vt:lpstr>Куда обратиться за помощью  Горячая кризисная линия по оказанию психологической помощи  несовершеннолетним и их родителям (законным представителям) Министерства просвещения РФ  8 800 600 31 14  Общероссийский детский телефон доверия для родителей и педагогов   8 800 2000 122 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учреждение дополнительного образования «Дом Детского Творчества»  ГКУ «Центр профилактики, реабилитации и коррекции» г. Иркутск</dc:title>
  <dc:creator>Админ</dc:creator>
  <cp:lastModifiedBy>Админ</cp:lastModifiedBy>
  <cp:revision>4</cp:revision>
  <dcterms:created xsi:type="dcterms:W3CDTF">2025-05-26T07:42:42Z</dcterms:created>
  <dcterms:modified xsi:type="dcterms:W3CDTF">2025-05-29T01:32:08Z</dcterms:modified>
</cp:coreProperties>
</file>