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4" r:id="rId5"/>
    <p:sldId id="266" r:id="rId6"/>
    <p:sldId id="265" r:id="rId7"/>
    <p:sldId id="267" r:id="rId8"/>
    <p:sldId id="268" r:id="rId9"/>
    <p:sldId id="269" r:id="rId10"/>
    <p:sldId id="257" r:id="rId11"/>
    <p:sldId id="259" r:id="rId12"/>
    <p:sldId id="260" r:id="rId13"/>
    <p:sldId id="261" r:id="rId14"/>
    <p:sldId id="262" r:id="rId15"/>
    <p:sldId id="26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A955-60D7-47B2-A4BE-27DC4A382BA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E5AE-A357-4935-B5EC-6B986D8C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ТУРИСТСКИЙ УЗЕЛОК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НАДЁЖЕН </a:t>
            </a:r>
            <a:r>
              <a:rPr lang="ru-RU" b="1" dirty="0">
                <a:solidFill>
                  <a:srgbClr val="002060"/>
                </a:solidFill>
              </a:rPr>
              <a:t>КАК ЗАМОК»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064896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6wRTrOPrrt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4288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Рисунок 1" descr="image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392488" cy="1368152"/>
          </a:xfrm>
          <a:prstGeom prst="rect">
            <a:avLst/>
          </a:prstGeom>
          <a:noFill/>
        </p:spPr>
      </p:pic>
      <p:pic>
        <p:nvPicPr>
          <p:cNvPr id="2052" name="Рисунок 2" descr="http://www.mir1.ru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5148064" cy="1656184"/>
          </a:xfrm>
          <a:prstGeom prst="rect">
            <a:avLst/>
          </a:prstGeom>
          <a:noFill/>
        </p:spPr>
      </p:pic>
      <p:pic>
        <p:nvPicPr>
          <p:cNvPr id="2049" name="Рисунок 3" descr="image003"/>
          <p:cNvPicPr>
            <a:picLocks noChangeAspect="1" noChangeArrowheads="1"/>
          </p:cNvPicPr>
          <p:nvPr/>
        </p:nvPicPr>
        <p:blipFill>
          <a:blip r:embed="rId4" cstate="print"/>
          <a:srcRect l="-6862" b="-17427"/>
          <a:stretch>
            <a:fillRect/>
          </a:stretch>
        </p:blipFill>
        <p:spPr bwMode="auto">
          <a:xfrm>
            <a:off x="3995936" y="5013176"/>
            <a:ext cx="4400550" cy="1343025"/>
          </a:xfrm>
          <a:prstGeom prst="rect">
            <a:avLst/>
          </a:prstGeom>
          <a:noFill/>
        </p:spPr>
      </p:pic>
      <p:pic>
        <p:nvPicPr>
          <p:cNvPr id="2051" name="Рисунок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941168"/>
            <a:ext cx="1080120" cy="1645085"/>
          </a:xfrm>
          <a:prstGeom prst="rect">
            <a:avLst/>
          </a:prstGeom>
          <a:noFill/>
        </p:spPr>
      </p:pic>
      <p:sp>
        <p:nvSpPr>
          <p:cNvPr id="2054" name="Rectangle 28"/>
          <p:cNvSpPr>
            <a:spLocks noChangeArrowheads="1"/>
          </p:cNvSpPr>
          <p:nvPr/>
        </p:nvSpPr>
        <p:spPr bwMode="auto">
          <a:xfrm>
            <a:off x="2987824" y="2708920"/>
            <a:ext cx="2880320" cy="5040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55576" y="0"/>
            <a:ext cx="8136904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Приложение 2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Схема  завязывания  туристских узлов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Прямой узел</a:t>
            </a:r>
            <a:endParaRPr kumimoji="0" lang="ru-RU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933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518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55576" y="4437112"/>
            <a:ext cx="770485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 Примечание: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красной рамкой отмечен неправильно завязанный прямой узел – «бабий»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Встречный узел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7439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9"/>
          <p:cNvSpPr>
            <a:spLocks noChangeArrowheads="1"/>
          </p:cNvSpPr>
          <p:nvPr/>
        </p:nvSpPr>
        <p:spPr bwMode="auto">
          <a:xfrm>
            <a:off x="1043608" y="836712"/>
            <a:ext cx="6768752" cy="4824536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://zagadky.com/uploads/images/00/00/01/2015/01/04/87aecb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7770"/>
            <a:ext cx="5791200" cy="444246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87624" y="-1"/>
            <a:ext cx="6480720" cy="7049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две верёвки из четырёх завяжутся в узел, если потянуть?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81150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Подсказка: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Если вы потянете за концы каждую веревку, изображенную на рисунке, то 2 из них завяжутся узлом, а 2 нет.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Поставь галочку у того номера, где верёвка завяжется в узел.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tr06_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muzei_267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BOCHECHNY-J-UZEL-340x16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Cisco-Takes-Down-Million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002-001-Iz-istorii-uzlo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2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13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144" y="0"/>
            <a:ext cx="467792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77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«ТУРИСТСКИЙ УЗЕЛОК  НАДЁЖЕН КАК ЗАМОК»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27</cp:revision>
  <dcterms:created xsi:type="dcterms:W3CDTF">2019-04-19T05:23:55Z</dcterms:created>
  <dcterms:modified xsi:type="dcterms:W3CDTF">2019-04-25T15:02:47Z</dcterms:modified>
</cp:coreProperties>
</file>