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6" r:id="rId2"/>
    <p:sldId id="268" r:id="rId3"/>
    <p:sldId id="270" r:id="rId4"/>
    <p:sldId id="272" r:id="rId5"/>
    <p:sldId id="273" r:id="rId6"/>
    <p:sldId id="271" r:id="rId7"/>
    <p:sldId id="257" r:id="rId8"/>
    <p:sldId id="258" r:id="rId9"/>
    <p:sldId id="259" r:id="rId10"/>
    <p:sldId id="261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275FBD6-29A2-4A9B-B2EB-7D628CF868C6}">
          <p14:sldIdLst>
            <p14:sldId id="256"/>
            <p14:sldId id="268"/>
            <p14:sldId id="270"/>
            <p14:sldId id="272"/>
            <p14:sldId id="273"/>
            <p14:sldId id="271"/>
            <p14:sldId id="257"/>
            <p14:sldId id="258"/>
            <p14:sldId id="259"/>
            <p14:sldId id="261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ДТ" initials="Д" lastIdx="1" clrIdx="0">
    <p:extLst>
      <p:ext uri="{19B8F6BF-5375-455C-9EA6-DF929625EA0E}">
        <p15:presenceInfo xmlns:p15="http://schemas.microsoft.com/office/powerpoint/2012/main" userId="ДД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9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3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4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0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0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1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4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7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4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0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6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317FB9-EC2F-4702-885B-E53DDD16DCF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536B9-A105-4405-B6F2-54FE86F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9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AA32F-5D4C-454D-BA4C-CCB02842D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02171-ED8F-4ECD-9035-F5EE96971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B63A5EB-91CA-4AFE-94D6-E5E82D921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14491"/>
              </p:ext>
            </p:extLst>
          </p:nvPr>
        </p:nvGraphicFramePr>
        <p:xfrm>
          <a:off x="6275388" y="3902075"/>
          <a:ext cx="407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Объект упаковщика для оболочки" showAsIcon="1" r:id="rId3" imgW="407880" imgH="488520" progId="Package">
                  <p:embed/>
                </p:oleObj>
              </mc:Choice>
              <mc:Fallback>
                <p:oleObj name="Объект упаковщика для оболочки" showAsIcon="1" r:id="rId3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388" y="3902075"/>
                        <a:ext cx="4079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1C9647-6131-4A92-ACA7-89C4AC7C1F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33" t="32160" r="32500" b="25491"/>
          <a:stretch/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E477D07-0CC2-4F0B-A35B-9B956499B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64846"/>
              </p:ext>
            </p:extLst>
          </p:nvPr>
        </p:nvGraphicFramePr>
        <p:xfrm>
          <a:off x="5297110" y="3513860"/>
          <a:ext cx="441067" cy="57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6" imgW="407880" imgH="488520" progId="Package">
                  <p:embed/>
                </p:oleObj>
              </mc:Choice>
              <mc:Fallback>
                <p:oleObj name="Объект упаковщика для оболочки" showAsIcon="1" r:id="rId6" imgW="407880" imgH="488520" progId="Package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541B36D-624D-4F10-977B-5EFF75D372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7110" y="3513860"/>
                        <a:ext cx="441067" cy="57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06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95F37-6515-4D9F-853D-F6B85E355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4" t="18609" r="6786" b="6010"/>
          <a:stretch/>
        </p:blipFill>
        <p:spPr>
          <a:xfrm>
            <a:off x="1001486" y="464458"/>
            <a:ext cx="10363200" cy="5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2D673-6A90-4710-86D1-514B6046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50762"/>
            <a:ext cx="9601196" cy="6310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Муниципальных конкурсов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89C9E-AFD1-4850-9173-A469D3E2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83" y="1249251"/>
            <a:ext cx="10375006" cy="484245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«Творчество руками детей»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выставка – конкурса декоративно-прикладного, технического творчества и изобразительного искусства по итогам образовательной деятельности среди  обучающихся образовательных учреждений Братского района, реализующих дополнительные общеразвивающие программы, в том числе среди детей-инвалидов, детей с ограниченными возможностями здоровья, детей-сирот и детей, оставшихся без попечения родителей.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«Творчество и безопасность»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детских творческих работ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 обучающихся образовательных учреждений Братского района, реализующих дополнительные общеразвивающие программы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MINDSTORMS EV3, NXT, SPIKE PRIME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соревнования по робототехнике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муниципальный конкурс детских мастер-классов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«Исследователи Приангарья»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проектно-исследовательской конференции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013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47BCDC-5949-44BD-A365-3CA9C3D26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8" t="11648" r="17313" b="46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4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AA32F-5D4C-454D-BA4C-CCB02842D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9144000" cy="117626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организации учебной деятельности.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02171-ED8F-4ECD-9035-F5EE9697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5014" y="1957589"/>
            <a:ext cx="7903335" cy="328733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списка ДОП, реализуемых в 2024-2025 учебном году в соответствии с учебным планом.</a:t>
            </a:r>
          </a:p>
        </p:txBody>
      </p:sp>
    </p:spTree>
    <p:extLst>
      <p:ext uri="{BB962C8B-B14F-4D97-AF65-F5344CB8AC3E}">
        <p14:creationId xmlns:p14="http://schemas.microsoft.com/office/powerpoint/2010/main" val="188043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B26A8F-1F51-4A81-AD0B-1AC83B4C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2" t="29408" r="5357" b="8763"/>
          <a:stretch/>
        </p:blipFill>
        <p:spPr>
          <a:xfrm>
            <a:off x="261258" y="507999"/>
            <a:ext cx="11045371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4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3974D0-D303-46CE-A72A-67497F6C3952}"/>
              </a:ext>
            </a:extLst>
          </p:cNvPr>
          <p:cNvSpPr/>
          <p:nvPr/>
        </p:nvSpPr>
        <p:spPr>
          <a:xfrm>
            <a:off x="2125013" y="850007"/>
            <a:ext cx="7907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России будут следующие государственные праздники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— Новый год.</a:t>
            </a:r>
          </a:p>
          <a:p>
            <a:pPr>
              <a:buFont typeface="+mj-lt"/>
              <a:buAutoNum type="arabicPeriod" startAt="2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января — Рождество Христово.</a:t>
            </a:r>
          </a:p>
          <a:p>
            <a:pPr>
              <a:buFont typeface="+mj-lt"/>
              <a:buAutoNum type="arabicPeriod" startAt="3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— День защитника Отечества.</a:t>
            </a:r>
          </a:p>
          <a:p>
            <a:pPr>
              <a:buFont typeface="+mj-lt"/>
              <a:buAutoNum type="arabicPeriod" startAt="4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— Международный женский день.</a:t>
            </a:r>
          </a:p>
          <a:p>
            <a:pPr>
              <a:buFont typeface="+mj-lt"/>
              <a:buAutoNum type="arabicPeriod" startAt="5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мая — Праздник Весны и Труда.</a:t>
            </a:r>
          </a:p>
          <a:p>
            <a:pPr>
              <a:buFont typeface="+mj-lt"/>
              <a:buAutoNum type="arabicPeriod" startAt="6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мая — День Победы.</a:t>
            </a:r>
          </a:p>
          <a:p>
            <a:pPr>
              <a:buFont typeface="+mj-lt"/>
              <a:buAutoNum type="arabicPeriod" startAt="7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июня — День России.</a:t>
            </a:r>
          </a:p>
          <a:p>
            <a:pPr>
              <a:buFont typeface="+mj-lt"/>
              <a:buAutoNum type="arabicPeriod" startAt="8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— День народного единства.</a:t>
            </a:r>
          </a:p>
        </p:txBody>
      </p:sp>
    </p:spTree>
    <p:extLst>
      <p:ext uri="{BB962C8B-B14F-4D97-AF65-F5344CB8AC3E}">
        <p14:creationId xmlns:p14="http://schemas.microsoft.com/office/powerpoint/2010/main" val="178627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CAF805-93F1-436B-B7D3-C0C61C32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1" b="6433"/>
          <a:stretch/>
        </p:blipFill>
        <p:spPr>
          <a:xfrm>
            <a:off x="0" y="0"/>
            <a:ext cx="12192000" cy="64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E1F0E-499E-49C5-BE98-F594478B6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0" r="11267" b="5894"/>
          <a:stretch/>
        </p:blipFill>
        <p:spPr>
          <a:xfrm>
            <a:off x="0" y="618186"/>
            <a:ext cx="10426953" cy="5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AA32F-5D4C-454D-BA4C-CCB02842D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02171-ED8F-4ECD-9035-F5EE96971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77414-379B-47C3-A87C-A3603049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AA32F-5D4C-454D-BA4C-CCB02842D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02171-ED8F-4ECD-9035-F5EE96971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711EC-EDD2-4FF5-9791-2747363A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AA32F-5D4C-454D-BA4C-CCB02842D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02171-ED8F-4ECD-9035-F5EE96971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AD57B-1B9A-4812-B187-D3F3367F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1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796</TotalTime>
  <Words>181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Объект упаковщика для оболочки</vt:lpstr>
      <vt:lpstr>Презентация PowerPoint</vt:lpstr>
      <vt:lpstr>Вопросы организации учебной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Муниципальных конкурсов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ДДТ</dc:creator>
  <cp:lastModifiedBy>ДДТ</cp:lastModifiedBy>
  <cp:revision>15</cp:revision>
  <dcterms:created xsi:type="dcterms:W3CDTF">2024-08-29T01:12:36Z</dcterms:created>
  <dcterms:modified xsi:type="dcterms:W3CDTF">2024-08-29T14:29:04Z</dcterms:modified>
</cp:coreProperties>
</file>