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6" r:id="rId4"/>
    <p:sldId id="289" r:id="rId5"/>
    <p:sldId id="300" r:id="rId6"/>
    <p:sldId id="304" r:id="rId7"/>
    <p:sldId id="305" r:id="rId8"/>
    <p:sldId id="306" r:id="rId9"/>
    <p:sldId id="307" r:id="rId10"/>
    <p:sldId id="303" r:id="rId11"/>
    <p:sldId id="286" r:id="rId12"/>
    <p:sldId id="287" r:id="rId13"/>
    <p:sldId id="293" r:id="rId14"/>
    <p:sldId id="277" r:id="rId15"/>
    <p:sldId id="298" r:id="rId16"/>
    <p:sldId id="295" r:id="rId17"/>
    <p:sldId id="30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79" d="100"/>
          <a:sy n="79" d="100"/>
        </p:scale>
        <p:origin x="15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DCB89-3CBE-4BEE-A3F1-A59F82DE5955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72EE3-7CAD-45D9-9DC4-30C4359C6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9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2EE3-7CAD-45D9-9DC4-30C4359C6E2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6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90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4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8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72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8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2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94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2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76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25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66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90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49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89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72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84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25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9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27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76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25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6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1A22C-5301-4A7C-A105-2D5833325FA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9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9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57298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Уважаемые педагоги!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564904"/>
            <a:ext cx="6400800" cy="2928958"/>
          </a:xfrm>
        </p:spPr>
        <p:txBody>
          <a:bodyPr/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Поздравляем вас с началом нового учебного года!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Желаем  вдохновения,                     творческих сил, здоровья                                                       и профессиональных  успехов! 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3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5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3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332656"/>
            <a:ext cx="8244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Приоритетные направления методической работы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6970" y="1124744"/>
            <a:ext cx="83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6913" y="980728"/>
            <a:ext cx="8229600" cy="4525963"/>
          </a:xfrm>
        </p:spPr>
        <p:txBody>
          <a:bodyPr/>
          <a:lstStyle/>
          <a:p>
            <a:r>
              <a:rPr lang="ru-RU" dirty="0"/>
              <a:t>Организация деятельности в рамках профессионального развития педагогов</a:t>
            </a:r>
          </a:p>
          <a:p>
            <a:r>
              <a:rPr lang="ru-RU" dirty="0"/>
              <a:t>Инновационная деятельность</a:t>
            </a:r>
          </a:p>
          <a:p>
            <a:r>
              <a:rPr lang="ru-RU" dirty="0" smtClean="0"/>
              <a:t>Методическое сопровождение реализации дополнительных общеразвивающих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9877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259632" y="0"/>
            <a:ext cx="7457724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методических мероприятий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8" name="Рисунок 4" descr="Описание: av-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7" y="116633"/>
            <a:ext cx="785711" cy="72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77921"/>
              </p:ext>
            </p:extLst>
          </p:nvPr>
        </p:nvGraphicFramePr>
        <p:xfrm>
          <a:off x="381405" y="836712"/>
          <a:ext cx="8229600" cy="4960350"/>
        </p:xfrm>
        <a:graphic>
          <a:graphicData uri="http://schemas.openxmlformats.org/drawingml/2006/table">
            <a:tbl>
              <a:tblPr firstRow="1" firstCol="1" bandRow="1"/>
              <a:tblGrid>
                <a:gridCol w="2892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990">
                <a:tc>
                  <a:txBody>
                    <a:bodyPr/>
                    <a:lstStyle/>
                    <a:p>
                      <a:pPr marL="2159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мероприятия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Предполагаемая дата проведения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Конкурс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«Большая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Педагогическая Игра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5-8.11.24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методических разработок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«Моя образовательная программа как инновационный продукт» </a:t>
                      </a: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2025г.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975"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Семинар –практикум для педагогов ДО Братского района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Конструктор разработки дополнительной общеразвивающей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13.09.24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985"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Обучающий семинар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«Воспитательный потенциал ДО»</a:t>
                      </a:r>
                    </a:p>
                    <a:p>
                      <a:pPr marL="215900" algn="l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18.10.24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Семинар-практикум «Радуга Творчества»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Представление опыта педагогов в рамках предметных направленностей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06.12.24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985"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Методическая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Неделя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Презентация открытых занятий и мероприятий по использованию </a:t>
                      </a:r>
                      <a:r>
                        <a:rPr lang="ru-RU" sz="1400" b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педтехнологий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интерактива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 обучении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15-22.04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985"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Методическая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конференция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«Мастерство и Поиск»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май 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5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0" y="5520308"/>
            <a:ext cx="9143241" cy="1333500"/>
            <a:chOff x="-180" y="3423"/>
            <a:chExt cx="6043" cy="897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0" y="3566"/>
              <a:ext cx="5760" cy="754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-180" y="3603"/>
              <a:ext cx="6043" cy="67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4903" y="3574"/>
              <a:ext cx="391" cy="601"/>
            </a:xfrm>
            <a:custGeom>
              <a:avLst/>
              <a:gdLst>
                <a:gd name="T0" fmla="*/ 217 w 391"/>
                <a:gd name="T1" fmla="*/ 495 h 601"/>
                <a:gd name="T2" fmla="*/ 199 w 391"/>
                <a:gd name="T3" fmla="*/ 468 h 601"/>
                <a:gd name="T4" fmla="*/ 180 w 391"/>
                <a:gd name="T5" fmla="*/ 437 h 601"/>
                <a:gd name="T6" fmla="*/ 166 w 391"/>
                <a:gd name="T7" fmla="*/ 408 h 601"/>
                <a:gd name="T8" fmla="*/ 158 w 391"/>
                <a:gd name="T9" fmla="*/ 390 h 601"/>
                <a:gd name="T10" fmla="*/ 141 w 391"/>
                <a:gd name="T11" fmla="*/ 356 h 601"/>
                <a:gd name="T12" fmla="*/ 120 w 391"/>
                <a:gd name="T13" fmla="*/ 316 h 601"/>
                <a:gd name="T14" fmla="*/ 98 w 391"/>
                <a:gd name="T15" fmla="*/ 285 h 601"/>
                <a:gd name="T16" fmla="*/ 82 w 391"/>
                <a:gd name="T17" fmla="*/ 273 h 601"/>
                <a:gd name="T18" fmla="*/ 61 w 391"/>
                <a:gd name="T19" fmla="*/ 273 h 601"/>
                <a:gd name="T20" fmla="*/ 43 w 391"/>
                <a:gd name="T21" fmla="*/ 272 h 601"/>
                <a:gd name="T22" fmla="*/ 29 w 391"/>
                <a:gd name="T23" fmla="*/ 262 h 601"/>
                <a:gd name="T24" fmla="*/ 22 w 391"/>
                <a:gd name="T25" fmla="*/ 225 h 601"/>
                <a:gd name="T26" fmla="*/ 21 w 391"/>
                <a:gd name="T27" fmla="*/ 184 h 601"/>
                <a:gd name="T28" fmla="*/ 13 w 391"/>
                <a:gd name="T29" fmla="*/ 141 h 601"/>
                <a:gd name="T30" fmla="*/ 0 w 391"/>
                <a:gd name="T31" fmla="*/ 86 h 601"/>
                <a:gd name="T32" fmla="*/ 14 w 391"/>
                <a:gd name="T33" fmla="*/ 29 h 601"/>
                <a:gd name="T34" fmla="*/ 35 w 391"/>
                <a:gd name="T35" fmla="*/ 1 h 601"/>
                <a:gd name="T36" fmla="*/ 51 w 391"/>
                <a:gd name="T37" fmla="*/ 5 h 601"/>
                <a:gd name="T38" fmla="*/ 57 w 391"/>
                <a:gd name="T39" fmla="*/ 30 h 601"/>
                <a:gd name="T40" fmla="*/ 54 w 391"/>
                <a:gd name="T41" fmla="*/ 57 h 601"/>
                <a:gd name="T42" fmla="*/ 60 w 391"/>
                <a:gd name="T43" fmla="*/ 94 h 601"/>
                <a:gd name="T44" fmla="*/ 71 w 391"/>
                <a:gd name="T45" fmla="*/ 117 h 601"/>
                <a:gd name="T46" fmla="*/ 86 w 391"/>
                <a:gd name="T47" fmla="*/ 137 h 601"/>
                <a:gd name="T48" fmla="*/ 104 w 391"/>
                <a:gd name="T49" fmla="*/ 159 h 601"/>
                <a:gd name="T50" fmla="*/ 120 w 391"/>
                <a:gd name="T51" fmla="*/ 181 h 601"/>
                <a:gd name="T52" fmla="*/ 129 w 391"/>
                <a:gd name="T53" fmla="*/ 199 h 601"/>
                <a:gd name="T54" fmla="*/ 138 w 391"/>
                <a:gd name="T55" fmla="*/ 213 h 601"/>
                <a:gd name="T56" fmla="*/ 149 w 391"/>
                <a:gd name="T57" fmla="*/ 228 h 601"/>
                <a:gd name="T58" fmla="*/ 162 w 391"/>
                <a:gd name="T59" fmla="*/ 243 h 601"/>
                <a:gd name="T60" fmla="*/ 183 w 391"/>
                <a:gd name="T61" fmla="*/ 269 h 601"/>
                <a:gd name="T62" fmla="*/ 238 w 391"/>
                <a:gd name="T63" fmla="*/ 330 h 601"/>
                <a:gd name="T64" fmla="*/ 306 w 391"/>
                <a:gd name="T65" fmla="*/ 403 h 601"/>
                <a:gd name="T66" fmla="*/ 357 w 391"/>
                <a:gd name="T67" fmla="*/ 457 h 601"/>
                <a:gd name="T68" fmla="*/ 373 w 391"/>
                <a:gd name="T69" fmla="*/ 475 h 601"/>
                <a:gd name="T70" fmla="*/ 386 w 391"/>
                <a:gd name="T71" fmla="*/ 506 h 601"/>
                <a:gd name="T72" fmla="*/ 391 w 391"/>
                <a:gd name="T73" fmla="*/ 546 h 601"/>
                <a:gd name="T74" fmla="*/ 380 w 391"/>
                <a:gd name="T75" fmla="*/ 583 h 601"/>
                <a:gd name="T76" fmla="*/ 344 w 391"/>
                <a:gd name="T77" fmla="*/ 601 h 601"/>
                <a:gd name="T78" fmla="*/ 303 w 391"/>
                <a:gd name="T79" fmla="*/ 590 h 601"/>
                <a:gd name="T80" fmla="*/ 264 w 391"/>
                <a:gd name="T81" fmla="*/ 559 h 601"/>
                <a:gd name="T82" fmla="*/ 235 w 391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1"/>
                <a:gd name="T127" fmla="*/ 0 h 601"/>
                <a:gd name="T128" fmla="*/ 391 w 391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1" h="601">
                  <a:moveTo>
                    <a:pt x="225" y="501"/>
                  </a:moveTo>
                  <a:lnTo>
                    <a:pt x="217" y="495"/>
                  </a:lnTo>
                  <a:lnTo>
                    <a:pt x="209" y="483"/>
                  </a:lnTo>
                  <a:lnTo>
                    <a:pt x="199" y="468"/>
                  </a:lnTo>
                  <a:lnTo>
                    <a:pt x="190" y="452"/>
                  </a:lnTo>
                  <a:lnTo>
                    <a:pt x="180" y="437"/>
                  </a:lnTo>
                  <a:lnTo>
                    <a:pt x="172" y="420"/>
                  </a:lnTo>
                  <a:lnTo>
                    <a:pt x="166" y="408"/>
                  </a:lnTo>
                  <a:lnTo>
                    <a:pt x="162" y="399"/>
                  </a:lnTo>
                  <a:lnTo>
                    <a:pt x="158" y="390"/>
                  </a:lnTo>
                  <a:lnTo>
                    <a:pt x="151" y="376"/>
                  </a:lnTo>
                  <a:lnTo>
                    <a:pt x="141" y="356"/>
                  </a:lnTo>
                  <a:lnTo>
                    <a:pt x="131" y="336"/>
                  </a:lnTo>
                  <a:lnTo>
                    <a:pt x="120" y="316"/>
                  </a:lnTo>
                  <a:lnTo>
                    <a:pt x="109" y="298"/>
                  </a:lnTo>
                  <a:lnTo>
                    <a:pt x="98" y="285"/>
                  </a:lnTo>
                  <a:lnTo>
                    <a:pt x="90" y="276"/>
                  </a:lnTo>
                  <a:lnTo>
                    <a:pt x="82" y="273"/>
                  </a:lnTo>
                  <a:lnTo>
                    <a:pt x="72" y="272"/>
                  </a:lnTo>
                  <a:lnTo>
                    <a:pt x="61" y="273"/>
                  </a:lnTo>
                  <a:lnTo>
                    <a:pt x="53" y="273"/>
                  </a:lnTo>
                  <a:lnTo>
                    <a:pt x="43" y="272"/>
                  </a:lnTo>
                  <a:lnTo>
                    <a:pt x="36" y="269"/>
                  </a:lnTo>
                  <a:lnTo>
                    <a:pt x="29" y="262"/>
                  </a:lnTo>
                  <a:lnTo>
                    <a:pt x="26" y="250"/>
                  </a:lnTo>
                  <a:lnTo>
                    <a:pt x="22" y="225"/>
                  </a:lnTo>
                  <a:lnTo>
                    <a:pt x="21" y="204"/>
                  </a:lnTo>
                  <a:lnTo>
                    <a:pt x="21" y="184"/>
                  </a:lnTo>
                  <a:lnTo>
                    <a:pt x="18" y="163"/>
                  </a:lnTo>
                  <a:lnTo>
                    <a:pt x="13" y="141"/>
                  </a:lnTo>
                  <a:lnTo>
                    <a:pt x="6" y="115"/>
                  </a:lnTo>
                  <a:lnTo>
                    <a:pt x="0" y="86"/>
                  </a:lnTo>
                  <a:lnTo>
                    <a:pt x="4" y="55"/>
                  </a:lnTo>
                  <a:lnTo>
                    <a:pt x="14" y="29"/>
                  </a:lnTo>
                  <a:lnTo>
                    <a:pt x="25" y="11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51" y="5"/>
                  </a:lnTo>
                  <a:lnTo>
                    <a:pt x="55" y="17"/>
                  </a:lnTo>
                  <a:lnTo>
                    <a:pt x="57" y="30"/>
                  </a:lnTo>
                  <a:lnTo>
                    <a:pt x="55" y="44"/>
                  </a:lnTo>
                  <a:lnTo>
                    <a:pt x="54" y="57"/>
                  </a:lnTo>
                  <a:lnTo>
                    <a:pt x="55" y="75"/>
                  </a:lnTo>
                  <a:lnTo>
                    <a:pt x="60" y="94"/>
                  </a:lnTo>
                  <a:lnTo>
                    <a:pt x="67" y="112"/>
                  </a:lnTo>
                  <a:lnTo>
                    <a:pt x="71" y="117"/>
                  </a:lnTo>
                  <a:lnTo>
                    <a:pt x="78" y="126"/>
                  </a:lnTo>
                  <a:lnTo>
                    <a:pt x="86" y="137"/>
                  </a:lnTo>
                  <a:lnTo>
                    <a:pt x="96" y="146"/>
                  </a:lnTo>
                  <a:lnTo>
                    <a:pt x="104" y="159"/>
                  </a:lnTo>
                  <a:lnTo>
                    <a:pt x="114" y="170"/>
                  </a:lnTo>
                  <a:lnTo>
                    <a:pt x="120" y="181"/>
                  </a:lnTo>
                  <a:lnTo>
                    <a:pt x="125" y="191"/>
                  </a:lnTo>
                  <a:lnTo>
                    <a:pt x="129" y="199"/>
                  </a:lnTo>
                  <a:lnTo>
                    <a:pt x="133" y="206"/>
                  </a:lnTo>
                  <a:lnTo>
                    <a:pt x="138" y="213"/>
                  </a:lnTo>
                  <a:lnTo>
                    <a:pt x="144" y="220"/>
                  </a:lnTo>
                  <a:lnTo>
                    <a:pt x="149" y="228"/>
                  </a:lnTo>
                  <a:lnTo>
                    <a:pt x="156" y="235"/>
                  </a:lnTo>
                  <a:lnTo>
                    <a:pt x="162" y="243"/>
                  </a:lnTo>
                  <a:lnTo>
                    <a:pt x="169" y="253"/>
                  </a:lnTo>
                  <a:lnTo>
                    <a:pt x="183" y="269"/>
                  </a:lnTo>
                  <a:lnTo>
                    <a:pt x="206" y="296"/>
                  </a:lnTo>
                  <a:lnTo>
                    <a:pt x="238" y="330"/>
                  </a:lnTo>
                  <a:lnTo>
                    <a:pt x="272" y="366"/>
                  </a:lnTo>
                  <a:lnTo>
                    <a:pt x="306" y="403"/>
                  </a:lnTo>
                  <a:lnTo>
                    <a:pt x="336" y="434"/>
                  </a:lnTo>
                  <a:lnTo>
                    <a:pt x="357" y="457"/>
                  </a:lnTo>
                  <a:lnTo>
                    <a:pt x="368" y="468"/>
                  </a:lnTo>
                  <a:lnTo>
                    <a:pt x="373" y="475"/>
                  </a:lnTo>
                  <a:lnTo>
                    <a:pt x="380" y="489"/>
                  </a:lnTo>
                  <a:lnTo>
                    <a:pt x="386" y="506"/>
                  </a:lnTo>
                  <a:lnTo>
                    <a:pt x="390" y="525"/>
                  </a:lnTo>
                  <a:lnTo>
                    <a:pt x="391" y="546"/>
                  </a:lnTo>
                  <a:lnTo>
                    <a:pt x="389" y="565"/>
                  </a:lnTo>
                  <a:lnTo>
                    <a:pt x="380" y="583"/>
                  </a:lnTo>
                  <a:lnTo>
                    <a:pt x="365" y="595"/>
                  </a:lnTo>
                  <a:lnTo>
                    <a:pt x="344" y="601"/>
                  </a:lnTo>
                  <a:lnTo>
                    <a:pt x="324" y="598"/>
                  </a:lnTo>
                  <a:lnTo>
                    <a:pt x="303" y="590"/>
                  </a:lnTo>
                  <a:lnTo>
                    <a:pt x="283" y="576"/>
                  </a:lnTo>
                  <a:lnTo>
                    <a:pt x="264" y="559"/>
                  </a:lnTo>
                  <a:lnTo>
                    <a:pt x="248" y="540"/>
                  </a:lnTo>
                  <a:lnTo>
                    <a:pt x="235" y="521"/>
                  </a:lnTo>
                  <a:lnTo>
                    <a:pt x="22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987" y="3538"/>
              <a:ext cx="1317" cy="681"/>
            </a:xfrm>
            <a:custGeom>
              <a:avLst/>
              <a:gdLst>
                <a:gd name="T0" fmla="*/ 1137 w 1317"/>
                <a:gd name="T1" fmla="*/ 525 h 681"/>
                <a:gd name="T2" fmla="*/ 1155 w 1317"/>
                <a:gd name="T3" fmla="*/ 387 h 681"/>
                <a:gd name="T4" fmla="*/ 1115 w 1317"/>
                <a:gd name="T5" fmla="*/ 232 h 681"/>
                <a:gd name="T6" fmla="*/ 1122 w 1317"/>
                <a:gd name="T7" fmla="*/ 148 h 681"/>
                <a:gd name="T8" fmla="*/ 1165 w 1317"/>
                <a:gd name="T9" fmla="*/ 65 h 681"/>
                <a:gd name="T10" fmla="*/ 1226 w 1317"/>
                <a:gd name="T11" fmla="*/ 0 h 681"/>
                <a:gd name="T12" fmla="*/ 1224 w 1317"/>
                <a:gd name="T13" fmla="*/ 48 h 681"/>
                <a:gd name="T14" fmla="*/ 1219 w 1317"/>
                <a:gd name="T15" fmla="*/ 188 h 681"/>
                <a:gd name="T16" fmla="*/ 1238 w 1317"/>
                <a:gd name="T17" fmla="*/ 340 h 681"/>
                <a:gd name="T18" fmla="*/ 1316 w 1317"/>
                <a:gd name="T19" fmla="*/ 580 h 681"/>
                <a:gd name="T20" fmla="*/ 1263 w 1317"/>
                <a:gd name="T21" fmla="*/ 655 h 681"/>
                <a:gd name="T22" fmla="*/ 1106 w 1317"/>
                <a:gd name="T23" fmla="*/ 656 h 681"/>
                <a:gd name="T24" fmla="*/ 897 w 1317"/>
                <a:gd name="T25" fmla="*/ 655 h 681"/>
                <a:gd name="T26" fmla="*/ 760 w 1317"/>
                <a:gd name="T27" fmla="*/ 649 h 681"/>
                <a:gd name="T28" fmla="*/ 649 w 1317"/>
                <a:gd name="T29" fmla="*/ 647 h 681"/>
                <a:gd name="T30" fmla="*/ 544 w 1317"/>
                <a:gd name="T31" fmla="*/ 652 h 681"/>
                <a:gd name="T32" fmla="*/ 456 w 1317"/>
                <a:gd name="T33" fmla="*/ 600 h 681"/>
                <a:gd name="T34" fmla="*/ 388 w 1317"/>
                <a:gd name="T35" fmla="*/ 597 h 681"/>
                <a:gd name="T36" fmla="*/ 323 w 1317"/>
                <a:gd name="T37" fmla="*/ 620 h 681"/>
                <a:gd name="T38" fmla="*/ 236 w 1317"/>
                <a:gd name="T39" fmla="*/ 678 h 681"/>
                <a:gd name="T40" fmla="*/ 153 w 1317"/>
                <a:gd name="T41" fmla="*/ 616 h 681"/>
                <a:gd name="T42" fmla="*/ 70 w 1317"/>
                <a:gd name="T43" fmla="*/ 514 h 681"/>
                <a:gd name="T44" fmla="*/ 25 w 1317"/>
                <a:gd name="T45" fmla="*/ 466 h 681"/>
                <a:gd name="T46" fmla="*/ 0 w 1317"/>
                <a:gd name="T47" fmla="*/ 417 h 681"/>
                <a:gd name="T48" fmla="*/ 19 w 1317"/>
                <a:gd name="T49" fmla="*/ 339 h 681"/>
                <a:gd name="T50" fmla="*/ 43 w 1317"/>
                <a:gd name="T51" fmla="*/ 366 h 681"/>
                <a:gd name="T52" fmla="*/ 44 w 1317"/>
                <a:gd name="T53" fmla="*/ 417 h 681"/>
                <a:gd name="T54" fmla="*/ 64 w 1317"/>
                <a:gd name="T55" fmla="*/ 399 h 681"/>
                <a:gd name="T56" fmla="*/ 66 w 1317"/>
                <a:gd name="T57" fmla="*/ 438 h 681"/>
                <a:gd name="T58" fmla="*/ 105 w 1317"/>
                <a:gd name="T59" fmla="*/ 479 h 681"/>
                <a:gd name="T60" fmla="*/ 155 w 1317"/>
                <a:gd name="T61" fmla="*/ 526 h 681"/>
                <a:gd name="T62" fmla="*/ 236 w 1317"/>
                <a:gd name="T63" fmla="*/ 566 h 681"/>
                <a:gd name="T64" fmla="*/ 268 w 1317"/>
                <a:gd name="T65" fmla="*/ 503 h 681"/>
                <a:gd name="T66" fmla="*/ 303 w 1317"/>
                <a:gd name="T67" fmla="*/ 459 h 681"/>
                <a:gd name="T68" fmla="*/ 339 w 1317"/>
                <a:gd name="T69" fmla="*/ 392 h 681"/>
                <a:gd name="T70" fmla="*/ 303 w 1317"/>
                <a:gd name="T71" fmla="*/ 359 h 681"/>
                <a:gd name="T72" fmla="*/ 257 w 1317"/>
                <a:gd name="T73" fmla="*/ 366 h 681"/>
                <a:gd name="T74" fmla="*/ 235 w 1317"/>
                <a:gd name="T75" fmla="*/ 330 h 681"/>
                <a:gd name="T76" fmla="*/ 232 w 1317"/>
                <a:gd name="T77" fmla="*/ 301 h 681"/>
                <a:gd name="T78" fmla="*/ 222 w 1317"/>
                <a:gd name="T79" fmla="*/ 272 h 681"/>
                <a:gd name="T80" fmla="*/ 246 w 1317"/>
                <a:gd name="T81" fmla="*/ 250 h 681"/>
                <a:gd name="T82" fmla="*/ 243 w 1317"/>
                <a:gd name="T83" fmla="*/ 221 h 681"/>
                <a:gd name="T84" fmla="*/ 247 w 1317"/>
                <a:gd name="T85" fmla="*/ 158 h 681"/>
                <a:gd name="T86" fmla="*/ 308 w 1317"/>
                <a:gd name="T87" fmla="*/ 126 h 681"/>
                <a:gd name="T88" fmla="*/ 348 w 1317"/>
                <a:gd name="T89" fmla="*/ 117 h 681"/>
                <a:gd name="T90" fmla="*/ 405 w 1317"/>
                <a:gd name="T91" fmla="*/ 131 h 681"/>
                <a:gd name="T92" fmla="*/ 419 w 1317"/>
                <a:gd name="T93" fmla="*/ 141 h 681"/>
                <a:gd name="T94" fmla="*/ 468 w 1317"/>
                <a:gd name="T95" fmla="*/ 166 h 681"/>
                <a:gd name="T96" fmla="*/ 467 w 1317"/>
                <a:gd name="T97" fmla="*/ 184 h 681"/>
                <a:gd name="T98" fmla="*/ 467 w 1317"/>
                <a:gd name="T99" fmla="*/ 220 h 681"/>
                <a:gd name="T100" fmla="*/ 495 w 1317"/>
                <a:gd name="T101" fmla="*/ 231 h 681"/>
                <a:gd name="T102" fmla="*/ 484 w 1317"/>
                <a:gd name="T103" fmla="*/ 271 h 681"/>
                <a:gd name="T104" fmla="*/ 457 w 1317"/>
                <a:gd name="T105" fmla="*/ 304 h 681"/>
                <a:gd name="T106" fmla="*/ 439 w 1317"/>
                <a:gd name="T107" fmla="*/ 319 h 681"/>
                <a:gd name="T108" fmla="*/ 479 w 1317"/>
                <a:gd name="T109" fmla="*/ 343 h 681"/>
                <a:gd name="T110" fmla="*/ 520 w 1317"/>
                <a:gd name="T111" fmla="*/ 384 h 681"/>
                <a:gd name="T112" fmla="*/ 615 w 1317"/>
                <a:gd name="T113" fmla="*/ 438 h 681"/>
                <a:gd name="T114" fmla="*/ 712 w 1317"/>
                <a:gd name="T115" fmla="*/ 464 h 681"/>
                <a:gd name="T116" fmla="*/ 742 w 1317"/>
                <a:gd name="T117" fmla="*/ 439 h 681"/>
                <a:gd name="T118" fmla="*/ 868 w 1317"/>
                <a:gd name="T119" fmla="*/ 428 h 681"/>
                <a:gd name="T120" fmla="*/ 952 w 1317"/>
                <a:gd name="T121" fmla="*/ 467 h 681"/>
                <a:gd name="T122" fmla="*/ 1014 w 1317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7"/>
                <a:gd name="T187" fmla="*/ 0 h 681"/>
                <a:gd name="T188" fmla="*/ 1317 w 1317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7" h="681">
                  <a:moveTo>
                    <a:pt x="1025" y="502"/>
                  </a:moveTo>
                  <a:lnTo>
                    <a:pt x="1045" y="506"/>
                  </a:lnTo>
                  <a:lnTo>
                    <a:pt x="1065" y="510"/>
                  </a:lnTo>
                  <a:lnTo>
                    <a:pt x="1085" y="514"/>
                  </a:lnTo>
                  <a:lnTo>
                    <a:pt x="1104" y="517"/>
                  </a:lnTo>
                  <a:lnTo>
                    <a:pt x="1122" y="521"/>
                  </a:lnTo>
                  <a:lnTo>
                    <a:pt x="1137" y="525"/>
                  </a:lnTo>
                  <a:lnTo>
                    <a:pt x="1151" y="529"/>
                  </a:lnTo>
                  <a:lnTo>
                    <a:pt x="1162" y="533"/>
                  </a:lnTo>
                  <a:lnTo>
                    <a:pt x="1155" y="508"/>
                  </a:lnTo>
                  <a:lnTo>
                    <a:pt x="1153" y="473"/>
                  </a:lnTo>
                  <a:lnTo>
                    <a:pt x="1153" y="438"/>
                  </a:lnTo>
                  <a:lnTo>
                    <a:pt x="1154" y="414"/>
                  </a:lnTo>
                  <a:lnTo>
                    <a:pt x="1155" y="387"/>
                  </a:lnTo>
                  <a:lnTo>
                    <a:pt x="1157" y="343"/>
                  </a:lnTo>
                  <a:lnTo>
                    <a:pt x="1154" y="298"/>
                  </a:lnTo>
                  <a:lnTo>
                    <a:pt x="1147" y="271"/>
                  </a:lnTo>
                  <a:lnTo>
                    <a:pt x="1140" y="263"/>
                  </a:lnTo>
                  <a:lnTo>
                    <a:pt x="1133" y="253"/>
                  </a:lnTo>
                  <a:lnTo>
                    <a:pt x="1123" y="243"/>
                  </a:lnTo>
                  <a:lnTo>
                    <a:pt x="1115" y="232"/>
                  </a:lnTo>
                  <a:lnTo>
                    <a:pt x="1108" y="221"/>
                  </a:lnTo>
                  <a:lnTo>
                    <a:pt x="1103" y="209"/>
                  </a:lnTo>
                  <a:lnTo>
                    <a:pt x="1100" y="195"/>
                  </a:lnTo>
                  <a:lnTo>
                    <a:pt x="1103" y="181"/>
                  </a:lnTo>
                  <a:lnTo>
                    <a:pt x="1108" y="169"/>
                  </a:lnTo>
                  <a:lnTo>
                    <a:pt x="1115" y="158"/>
                  </a:lnTo>
                  <a:lnTo>
                    <a:pt x="1122" y="148"/>
                  </a:lnTo>
                  <a:lnTo>
                    <a:pt x="1129" y="140"/>
                  </a:lnTo>
                  <a:lnTo>
                    <a:pt x="1137" y="130"/>
                  </a:lnTo>
                  <a:lnTo>
                    <a:pt x="1144" y="122"/>
                  </a:lnTo>
                  <a:lnTo>
                    <a:pt x="1150" y="112"/>
                  </a:lnTo>
                  <a:lnTo>
                    <a:pt x="1155" y="102"/>
                  </a:lnTo>
                  <a:lnTo>
                    <a:pt x="1159" y="84"/>
                  </a:lnTo>
                  <a:lnTo>
                    <a:pt x="1165" y="65"/>
                  </a:lnTo>
                  <a:lnTo>
                    <a:pt x="1173" y="44"/>
                  </a:lnTo>
                  <a:lnTo>
                    <a:pt x="1190" y="22"/>
                  </a:lnTo>
                  <a:lnTo>
                    <a:pt x="1201" y="12"/>
                  </a:lnTo>
                  <a:lnTo>
                    <a:pt x="1209" y="6"/>
                  </a:lnTo>
                  <a:lnTo>
                    <a:pt x="1216" y="1"/>
                  </a:lnTo>
                  <a:lnTo>
                    <a:pt x="1222" y="0"/>
                  </a:lnTo>
                  <a:lnTo>
                    <a:pt x="1226" y="0"/>
                  </a:lnTo>
                  <a:lnTo>
                    <a:pt x="1229" y="0"/>
                  </a:lnTo>
                  <a:lnTo>
                    <a:pt x="1231" y="3"/>
                  </a:lnTo>
                  <a:lnTo>
                    <a:pt x="1234" y="4"/>
                  </a:lnTo>
                  <a:lnTo>
                    <a:pt x="1237" y="12"/>
                  </a:lnTo>
                  <a:lnTo>
                    <a:pt x="1235" y="24"/>
                  </a:lnTo>
                  <a:lnTo>
                    <a:pt x="1230" y="36"/>
                  </a:lnTo>
                  <a:lnTo>
                    <a:pt x="1224" y="48"/>
                  </a:lnTo>
                  <a:lnTo>
                    <a:pt x="1222" y="61"/>
                  </a:lnTo>
                  <a:lnTo>
                    <a:pt x="1217" y="80"/>
                  </a:lnTo>
                  <a:lnTo>
                    <a:pt x="1213" y="101"/>
                  </a:lnTo>
                  <a:lnTo>
                    <a:pt x="1212" y="116"/>
                  </a:lnTo>
                  <a:lnTo>
                    <a:pt x="1213" y="133"/>
                  </a:lnTo>
                  <a:lnTo>
                    <a:pt x="1216" y="159"/>
                  </a:lnTo>
                  <a:lnTo>
                    <a:pt x="1219" y="188"/>
                  </a:lnTo>
                  <a:lnTo>
                    <a:pt x="1219" y="211"/>
                  </a:lnTo>
                  <a:lnTo>
                    <a:pt x="1217" y="228"/>
                  </a:lnTo>
                  <a:lnTo>
                    <a:pt x="1219" y="245"/>
                  </a:lnTo>
                  <a:lnTo>
                    <a:pt x="1220" y="263"/>
                  </a:lnTo>
                  <a:lnTo>
                    <a:pt x="1223" y="283"/>
                  </a:lnTo>
                  <a:lnTo>
                    <a:pt x="1229" y="304"/>
                  </a:lnTo>
                  <a:lnTo>
                    <a:pt x="1238" y="340"/>
                  </a:lnTo>
                  <a:lnTo>
                    <a:pt x="1252" y="385"/>
                  </a:lnTo>
                  <a:lnTo>
                    <a:pt x="1269" y="435"/>
                  </a:lnTo>
                  <a:lnTo>
                    <a:pt x="1285" y="484"/>
                  </a:lnTo>
                  <a:lnTo>
                    <a:pt x="1299" y="526"/>
                  </a:lnTo>
                  <a:lnTo>
                    <a:pt x="1309" y="558"/>
                  </a:lnTo>
                  <a:lnTo>
                    <a:pt x="1314" y="573"/>
                  </a:lnTo>
                  <a:lnTo>
                    <a:pt x="1316" y="580"/>
                  </a:lnTo>
                  <a:lnTo>
                    <a:pt x="1317" y="591"/>
                  </a:lnTo>
                  <a:lnTo>
                    <a:pt x="1317" y="604"/>
                  </a:lnTo>
                  <a:lnTo>
                    <a:pt x="1314" y="616"/>
                  </a:lnTo>
                  <a:lnTo>
                    <a:pt x="1309" y="630"/>
                  </a:lnTo>
                  <a:lnTo>
                    <a:pt x="1299" y="641"/>
                  </a:lnTo>
                  <a:lnTo>
                    <a:pt x="1284" y="649"/>
                  </a:lnTo>
                  <a:lnTo>
                    <a:pt x="1263" y="655"/>
                  </a:lnTo>
                  <a:lnTo>
                    <a:pt x="1255" y="655"/>
                  </a:lnTo>
                  <a:lnTo>
                    <a:pt x="1241" y="656"/>
                  </a:lnTo>
                  <a:lnTo>
                    <a:pt x="1222" y="656"/>
                  </a:lnTo>
                  <a:lnTo>
                    <a:pt x="1197" y="656"/>
                  </a:lnTo>
                  <a:lnTo>
                    <a:pt x="1169" y="656"/>
                  </a:lnTo>
                  <a:lnTo>
                    <a:pt x="1139" y="656"/>
                  </a:lnTo>
                  <a:lnTo>
                    <a:pt x="1106" y="656"/>
                  </a:lnTo>
                  <a:lnTo>
                    <a:pt x="1072" y="656"/>
                  </a:lnTo>
                  <a:lnTo>
                    <a:pt x="1038" y="656"/>
                  </a:lnTo>
                  <a:lnTo>
                    <a:pt x="1005" y="656"/>
                  </a:lnTo>
                  <a:lnTo>
                    <a:pt x="973" y="656"/>
                  </a:lnTo>
                  <a:lnTo>
                    <a:pt x="944" y="656"/>
                  </a:lnTo>
                  <a:lnTo>
                    <a:pt x="919" y="655"/>
                  </a:lnTo>
                  <a:lnTo>
                    <a:pt x="897" y="655"/>
                  </a:lnTo>
                  <a:lnTo>
                    <a:pt x="880" y="655"/>
                  </a:lnTo>
                  <a:lnTo>
                    <a:pt x="871" y="654"/>
                  </a:lnTo>
                  <a:lnTo>
                    <a:pt x="848" y="656"/>
                  </a:lnTo>
                  <a:lnTo>
                    <a:pt x="825" y="656"/>
                  </a:lnTo>
                  <a:lnTo>
                    <a:pt x="801" y="655"/>
                  </a:lnTo>
                  <a:lnTo>
                    <a:pt x="781" y="652"/>
                  </a:lnTo>
                  <a:lnTo>
                    <a:pt x="760" y="649"/>
                  </a:lnTo>
                  <a:lnTo>
                    <a:pt x="743" y="645"/>
                  </a:lnTo>
                  <a:lnTo>
                    <a:pt x="730" y="642"/>
                  </a:lnTo>
                  <a:lnTo>
                    <a:pt x="720" y="641"/>
                  </a:lnTo>
                  <a:lnTo>
                    <a:pt x="709" y="641"/>
                  </a:lnTo>
                  <a:lnTo>
                    <a:pt x="692" y="642"/>
                  </a:lnTo>
                  <a:lnTo>
                    <a:pt x="672" y="644"/>
                  </a:lnTo>
                  <a:lnTo>
                    <a:pt x="649" y="647"/>
                  </a:lnTo>
                  <a:lnTo>
                    <a:pt x="626" y="649"/>
                  </a:lnTo>
                  <a:lnTo>
                    <a:pt x="607" y="651"/>
                  </a:lnTo>
                  <a:lnTo>
                    <a:pt x="590" y="654"/>
                  </a:lnTo>
                  <a:lnTo>
                    <a:pt x="580" y="654"/>
                  </a:lnTo>
                  <a:lnTo>
                    <a:pt x="567" y="654"/>
                  </a:lnTo>
                  <a:lnTo>
                    <a:pt x="555" y="654"/>
                  </a:lnTo>
                  <a:lnTo>
                    <a:pt x="544" y="652"/>
                  </a:lnTo>
                  <a:lnTo>
                    <a:pt x="533" y="648"/>
                  </a:lnTo>
                  <a:lnTo>
                    <a:pt x="521" y="642"/>
                  </a:lnTo>
                  <a:lnTo>
                    <a:pt x="506" y="634"/>
                  </a:lnTo>
                  <a:lnTo>
                    <a:pt x="488" y="622"/>
                  </a:lnTo>
                  <a:lnTo>
                    <a:pt x="466" y="607"/>
                  </a:lnTo>
                  <a:lnTo>
                    <a:pt x="462" y="604"/>
                  </a:lnTo>
                  <a:lnTo>
                    <a:pt x="456" y="600"/>
                  </a:lnTo>
                  <a:lnTo>
                    <a:pt x="450" y="594"/>
                  </a:lnTo>
                  <a:lnTo>
                    <a:pt x="444" y="589"/>
                  </a:lnTo>
                  <a:lnTo>
                    <a:pt x="437" y="583"/>
                  </a:lnTo>
                  <a:lnTo>
                    <a:pt x="431" y="578"/>
                  </a:lnTo>
                  <a:lnTo>
                    <a:pt x="426" y="573"/>
                  </a:lnTo>
                  <a:lnTo>
                    <a:pt x="421" y="569"/>
                  </a:lnTo>
                  <a:lnTo>
                    <a:pt x="388" y="597"/>
                  </a:lnTo>
                  <a:lnTo>
                    <a:pt x="386" y="595"/>
                  </a:lnTo>
                  <a:lnTo>
                    <a:pt x="376" y="593"/>
                  </a:lnTo>
                  <a:lnTo>
                    <a:pt x="365" y="587"/>
                  </a:lnTo>
                  <a:lnTo>
                    <a:pt x="354" y="576"/>
                  </a:lnTo>
                  <a:lnTo>
                    <a:pt x="344" y="590"/>
                  </a:lnTo>
                  <a:lnTo>
                    <a:pt x="334" y="605"/>
                  </a:lnTo>
                  <a:lnTo>
                    <a:pt x="323" y="620"/>
                  </a:lnTo>
                  <a:lnTo>
                    <a:pt x="311" y="636"/>
                  </a:lnTo>
                  <a:lnTo>
                    <a:pt x="298" y="651"/>
                  </a:lnTo>
                  <a:lnTo>
                    <a:pt x="286" y="663"/>
                  </a:lnTo>
                  <a:lnTo>
                    <a:pt x="274" y="673"/>
                  </a:lnTo>
                  <a:lnTo>
                    <a:pt x="263" y="680"/>
                  </a:lnTo>
                  <a:lnTo>
                    <a:pt x="250" y="681"/>
                  </a:lnTo>
                  <a:lnTo>
                    <a:pt x="236" y="678"/>
                  </a:lnTo>
                  <a:lnTo>
                    <a:pt x="222" y="673"/>
                  </a:lnTo>
                  <a:lnTo>
                    <a:pt x="209" y="665"/>
                  </a:lnTo>
                  <a:lnTo>
                    <a:pt x="195" y="655"/>
                  </a:lnTo>
                  <a:lnTo>
                    <a:pt x="182" y="645"/>
                  </a:lnTo>
                  <a:lnTo>
                    <a:pt x="171" y="634"/>
                  </a:lnTo>
                  <a:lnTo>
                    <a:pt x="163" y="626"/>
                  </a:lnTo>
                  <a:lnTo>
                    <a:pt x="153" y="616"/>
                  </a:lnTo>
                  <a:lnTo>
                    <a:pt x="142" y="604"/>
                  </a:lnTo>
                  <a:lnTo>
                    <a:pt x="130" y="587"/>
                  </a:lnTo>
                  <a:lnTo>
                    <a:pt x="117" y="571"/>
                  </a:lnTo>
                  <a:lnTo>
                    <a:pt x="104" y="554"/>
                  </a:lnTo>
                  <a:lnTo>
                    <a:pt x="91" y="537"/>
                  </a:lnTo>
                  <a:lnTo>
                    <a:pt x="80" y="524"/>
                  </a:lnTo>
                  <a:lnTo>
                    <a:pt x="70" y="514"/>
                  </a:lnTo>
                  <a:lnTo>
                    <a:pt x="62" y="506"/>
                  </a:lnTo>
                  <a:lnTo>
                    <a:pt x="54" y="499"/>
                  </a:lnTo>
                  <a:lnTo>
                    <a:pt x="47" y="493"/>
                  </a:lnTo>
                  <a:lnTo>
                    <a:pt x="40" y="486"/>
                  </a:lnTo>
                  <a:lnTo>
                    <a:pt x="34" y="481"/>
                  </a:lnTo>
                  <a:lnTo>
                    <a:pt x="29" y="474"/>
                  </a:lnTo>
                  <a:lnTo>
                    <a:pt x="25" y="466"/>
                  </a:lnTo>
                  <a:lnTo>
                    <a:pt x="21" y="456"/>
                  </a:lnTo>
                  <a:lnTo>
                    <a:pt x="17" y="450"/>
                  </a:lnTo>
                  <a:lnTo>
                    <a:pt x="12" y="445"/>
                  </a:lnTo>
                  <a:lnTo>
                    <a:pt x="7" y="441"/>
                  </a:lnTo>
                  <a:lnTo>
                    <a:pt x="4" y="437"/>
                  </a:lnTo>
                  <a:lnTo>
                    <a:pt x="1" y="430"/>
                  </a:lnTo>
                  <a:lnTo>
                    <a:pt x="0" y="417"/>
                  </a:lnTo>
                  <a:lnTo>
                    <a:pt x="1" y="405"/>
                  </a:lnTo>
                  <a:lnTo>
                    <a:pt x="7" y="394"/>
                  </a:lnTo>
                  <a:lnTo>
                    <a:pt x="11" y="383"/>
                  </a:lnTo>
                  <a:lnTo>
                    <a:pt x="14" y="366"/>
                  </a:lnTo>
                  <a:lnTo>
                    <a:pt x="15" y="351"/>
                  </a:lnTo>
                  <a:lnTo>
                    <a:pt x="17" y="341"/>
                  </a:lnTo>
                  <a:lnTo>
                    <a:pt x="19" y="339"/>
                  </a:lnTo>
                  <a:lnTo>
                    <a:pt x="23" y="339"/>
                  </a:lnTo>
                  <a:lnTo>
                    <a:pt x="26" y="343"/>
                  </a:lnTo>
                  <a:lnTo>
                    <a:pt x="29" y="350"/>
                  </a:lnTo>
                  <a:lnTo>
                    <a:pt x="33" y="345"/>
                  </a:lnTo>
                  <a:lnTo>
                    <a:pt x="37" y="347"/>
                  </a:lnTo>
                  <a:lnTo>
                    <a:pt x="41" y="355"/>
                  </a:lnTo>
                  <a:lnTo>
                    <a:pt x="43" y="366"/>
                  </a:lnTo>
                  <a:lnTo>
                    <a:pt x="47" y="362"/>
                  </a:lnTo>
                  <a:lnTo>
                    <a:pt x="51" y="365"/>
                  </a:lnTo>
                  <a:lnTo>
                    <a:pt x="55" y="372"/>
                  </a:lnTo>
                  <a:lnTo>
                    <a:pt x="55" y="381"/>
                  </a:lnTo>
                  <a:lnTo>
                    <a:pt x="52" y="392"/>
                  </a:lnTo>
                  <a:lnTo>
                    <a:pt x="48" y="406"/>
                  </a:lnTo>
                  <a:lnTo>
                    <a:pt x="44" y="417"/>
                  </a:lnTo>
                  <a:lnTo>
                    <a:pt x="43" y="421"/>
                  </a:lnTo>
                  <a:lnTo>
                    <a:pt x="47" y="416"/>
                  </a:lnTo>
                  <a:lnTo>
                    <a:pt x="52" y="410"/>
                  </a:lnTo>
                  <a:lnTo>
                    <a:pt x="55" y="403"/>
                  </a:lnTo>
                  <a:lnTo>
                    <a:pt x="58" y="399"/>
                  </a:lnTo>
                  <a:lnTo>
                    <a:pt x="61" y="397"/>
                  </a:lnTo>
                  <a:lnTo>
                    <a:pt x="64" y="399"/>
                  </a:lnTo>
                  <a:lnTo>
                    <a:pt x="65" y="406"/>
                  </a:lnTo>
                  <a:lnTo>
                    <a:pt x="64" y="416"/>
                  </a:lnTo>
                  <a:lnTo>
                    <a:pt x="62" y="421"/>
                  </a:lnTo>
                  <a:lnTo>
                    <a:pt x="59" y="427"/>
                  </a:lnTo>
                  <a:lnTo>
                    <a:pt x="58" y="432"/>
                  </a:lnTo>
                  <a:lnTo>
                    <a:pt x="57" y="434"/>
                  </a:lnTo>
                  <a:lnTo>
                    <a:pt x="66" y="438"/>
                  </a:lnTo>
                  <a:lnTo>
                    <a:pt x="76" y="444"/>
                  </a:lnTo>
                  <a:lnTo>
                    <a:pt x="83" y="449"/>
                  </a:lnTo>
                  <a:lnTo>
                    <a:pt x="90" y="455"/>
                  </a:lnTo>
                  <a:lnTo>
                    <a:pt x="95" y="460"/>
                  </a:lnTo>
                  <a:lnTo>
                    <a:pt x="101" y="466"/>
                  </a:lnTo>
                  <a:lnTo>
                    <a:pt x="104" y="473"/>
                  </a:lnTo>
                  <a:lnTo>
                    <a:pt x="105" y="479"/>
                  </a:lnTo>
                  <a:lnTo>
                    <a:pt x="111" y="485"/>
                  </a:lnTo>
                  <a:lnTo>
                    <a:pt x="117" y="492"/>
                  </a:lnTo>
                  <a:lnTo>
                    <a:pt x="124" y="499"/>
                  </a:lnTo>
                  <a:lnTo>
                    <a:pt x="133" y="506"/>
                  </a:lnTo>
                  <a:lnTo>
                    <a:pt x="140" y="513"/>
                  </a:lnTo>
                  <a:lnTo>
                    <a:pt x="148" y="519"/>
                  </a:lnTo>
                  <a:lnTo>
                    <a:pt x="155" y="526"/>
                  </a:lnTo>
                  <a:lnTo>
                    <a:pt x="163" y="533"/>
                  </a:lnTo>
                  <a:lnTo>
                    <a:pt x="173" y="540"/>
                  </a:lnTo>
                  <a:lnTo>
                    <a:pt x="184" y="546"/>
                  </a:lnTo>
                  <a:lnTo>
                    <a:pt x="198" y="551"/>
                  </a:lnTo>
                  <a:lnTo>
                    <a:pt x="211" y="555"/>
                  </a:lnTo>
                  <a:lnTo>
                    <a:pt x="224" y="561"/>
                  </a:lnTo>
                  <a:lnTo>
                    <a:pt x="236" y="566"/>
                  </a:lnTo>
                  <a:lnTo>
                    <a:pt x="245" y="572"/>
                  </a:lnTo>
                  <a:lnTo>
                    <a:pt x="249" y="579"/>
                  </a:lnTo>
                  <a:lnTo>
                    <a:pt x="253" y="564"/>
                  </a:lnTo>
                  <a:lnTo>
                    <a:pt x="263" y="543"/>
                  </a:lnTo>
                  <a:lnTo>
                    <a:pt x="272" y="524"/>
                  </a:lnTo>
                  <a:lnTo>
                    <a:pt x="279" y="513"/>
                  </a:lnTo>
                  <a:lnTo>
                    <a:pt x="268" y="503"/>
                  </a:lnTo>
                  <a:lnTo>
                    <a:pt x="267" y="492"/>
                  </a:lnTo>
                  <a:lnTo>
                    <a:pt x="271" y="482"/>
                  </a:lnTo>
                  <a:lnTo>
                    <a:pt x="279" y="477"/>
                  </a:lnTo>
                  <a:lnTo>
                    <a:pt x="285" y="474"/>
                  </a:lnTo>
                  <a:lnTo>
                    <a:pt x="290" y="470"/>
                  </a:lnTo>
                  <a:lnTo>
                    <a:pt x="296" y="464"/>
                  </a:lnTo>
                  <a:lnTo>
                    <a:pt x="303" y="459"/>
                  </a:lnTo>
                  <a:lnTo>
                    <a:pt x="308" y="452"/>
                  </a:lnTo>
                  <a:lnTo>
                    <a:pt x="314" y="445"/>
                  </a:lnTo>
                  <a:lnTo>
                    <a:pt x="319" y="437"/>
                  </a:lnTo>
                  <a:lnTo>
                    <a:pt x="325" y="428"/>
                  </a:lnTo>
                  <a:lnTo>
                    <a:pt x="325" y="417"/>
                  </a:lnTo>
                  <a:lnTo>
                    <a:pt x="329" y="405"/>
                  </a:lnTo>
                  <a:lnTo>
                    <a:pt x="339" y="392"/>
                  </a:lnTo>
                  <a:lnTo>
                    <a:pt x="352" y="387"/>
                  </a:lnTo>
                  <a:lnTo>
                    <a:pt x="347" y="383"/>
                  </a:lnTo>
                  <a:lnTo>
                    <a:pt x="336" y="373"/>
                  </a:lnTo>
                  <a:lnTo>
                    <a:pt x="322" y="365"/>
                  </a:lnTo>
                  <a:lnTo>
                    <a:pt x="312" y="359"/>
                  </a:lnTo>
                  <a:lnTo>
                    <a:pt x="308" y="359"/>
                  </a:lnTo>
                  <a:lnTo>
                    <a:pt x="303" y="359"/>
                  </a:lnTo>
                  <a:lnTo>
                    <a:pt x="297" y="359"/>
                  </a:lnTo>
                  <a:lnTo>
                    <a:pt x="290" y="359"/>
                  </a:lnTo>
                  <a:lnTo>
                    <a:pt x="283" y="361"/>
                  </a:lnTo>
                  <a:lnTo>
                    <a:pt x="276" y="362"/>
                  </a:lnTo>
                  <a:lnTo>
                    <a:pt x="271" y="363"/>
                  </a:lnTo>
                  <a:lnTo>
                    <a:pt x="267" y="366"/>
                  </a:lnTo>
                  <a:lnTo>
                    <a:pt x="257" y="366"/>
                  </a:lnTo>
                  <a:lnTo>
                    <a:pt x="247" y="362"/>
                  </a:lnTo>
                  <a:lnTo>
                    <a:pt x="239" y="354"/>
                  </a:lnTo>
                  <a:lnTo>
                    <a:pt x="240" y="345"/>
                  </a:lnTo>
                  <a:lnTo>
                    <a:pt x="242" y="341"/>
                  </a:lnTo>
                  <a:lnTo>
                    <a:pt x="240" y="337"/>
                  </a:lnTo>
                  <a:lnTo>
                    <a:pt x="239" y="333"/>
                  </a:lnTo>
                  <a:lnTo>
                    <a:pt x="235" y="330"/>
                  </a:lnTo>
                  <a:lnTo>
                    <a:pt x="232" y="327"/>
                  </a:lnTo>
                  <a:lnTo>
                    <a:pt x="231" y="325"/>
                  </a:lnTo>
                  <a:lnTo>
                    <a:pt x="231" y="321"/>
                  </a:lnTo>
                  <a:lnTo>
                    <a:pt x="235" y="318"/>
                  </a:lnTo>
                  <a:lnTo>
                    <a:pt x="229" y="309"/>
                  </a:lnTo>
                  <a:lnTo>
                    <a:pt x="229" y="305"/>
                  </a:lnTo>
                  <a:lnTo>
                    <a:pt x="232" y="301"/>
                  </a:lnTo>
                  <a:lnTo>
                    <a:pt x="236" y="294"/>
                  </a:lnTo>
                  <a:lnTo>
                    <a:pt x="236" y="292"/>
                  </a:lnTo>
                  <a:lnTo>
                    <a:pt x="235" y="289"/>
                  </a:lnTo>
                  <a:lnTo>
                    <a:pt x="232" y="287"/>
                  </a:lnTo>
                  <a:lnTo>
                    <a:pt x="227" y="283"/>
                  </a:lnTo>
                  <a:lnTo>
                    <a:pt x="222" y="278"/>
                  </a:lnTo>
                  <a:lnTo>
                    <a:pt x="222" y="272"/>
                  </a:lnTo>
                  <a:lnTo>
                    <a:pt x="224" y="268"/>
                  </a:lnTo>
                  <a:lnTo>
                    <a:pt x="228" y="267"/>
                  </a:lnTo>
                  <a:lnTo>
                    <a:pt x="232" y="265"/>
                  </a:lnTo>
                  <a:lnTo>
                    <a:pt x="235" y="261"/>
                  </a:lnTo>
                  <a:lnTo>
                    <a:pt x="239" y="258"/>
                  </a:lnTo>
                  <a:lnTo>
                    <a:pt x="242" y="254"/>
                  </a:lnTo>
                  <a:lnTo>
                    <a:pt x="246" y="250"/>
                  </a:lnTo>
                  <a:lnTo>
                    <a:pt x="247" y="246"/>
                  </a:lnTo>
                  <a:lnTo>
                    <a:pt x="247" y="242"/>
                  </a:lnTo>
                  <a:lnTo>
                    <a:pt x="245" y="238"/>
                  </a:lnTo>
                  <a:lnTo>
                    <a:pt x="242" y="234"/>
                  </a:lnTo>
                  <a:lnTo>
                    <a:pt x="240" y="229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6" y="214"/>
                  </a:lnTo>
                  <a:lnTo>
                    <a:pt x="250" y="204"/>
                  </a:lnTo>
                  <a:lnTo>
                    <a:pt x="254" y="192"/>
                  </a:lnTo>
                  <a:lnTo>
                    <a:pt x="258" y="182"/>
                  </a:lnTo>
                  <a:lnTo>
                    <a:pt x="254" y="177"/>
                  </a:lnTo>
                  <a:lnTo>
                    <a:pt x="250" y="169"/>
                  </a:lnTo>
                  <a:lnTo>
                    <a:pt x="247" y="158"/>
                  </a:lnTo>
                  <a:lnTo>
                    <a:pt x="249" y="146"/>
                  </a:lnTo>
                  <a:lnTo>
                    <a:pt x="254" y="135"/>
                  </a:lnTo>
                  <a:lnTo>
                    <a:pt x="265" y="126"/>
                  </a:lnTo>
                  <a:lnTo>
                    <a:pt x="283" y="119"/>
                  </a:lnTo>
                  <a:lnTo>
                    <a:pt x="311" y="116"/>
                  </a:lnTo>
                  <a:lnTo>
                    <a:pt x="307" y="122"/>
                  </a:lnTo>
                  <a:lnTo>
                    <a:pt x="308" y="126"/>
                  </a:lnTo>
                  <a:lnTo>
                    <a:pt x="310" y="130"/>
                  </a:lnTo>
                  <a:lnTo>
                    <a:pt x="311" y="131"/>
                  </a:lnTo>
                  <a:lnTo>
                    <a:pt x="314" y="127"/>
                  </a:lnTo>
                  <a:lnTo>
                    <a:pt x="319" y="124"/>
                  </a:lnTo>
                  <a:lnTo>
                    <a:pt x="327" y="122"/>
                  </a:lnTo>
                  <a:lnTo>
                    <a:pt x="339" y="119"/>
                  </a:lnTo>
                  <a:lnTo>
                    <a:pt x="348" y="117"/>
                  </a:lnTo>
                  <a:lnTo>
                    <a:pt x="359" y="117"/>
                  </a:lnTo>
                  <a:lnTo>
                    <a:pt x="368" y="119"/>
                  </a:lnTo>
                  <a:lnTo>
                    <a:pt x="374" y="122"/>
                  </a:lnTo>
                  <a:lnTo>
                    <a:pt x="380" y="126"/>
                  </a:lnTo>
                  <a:lnTo>
                    <a:pt x="387" y="129"/>
                  </a:lnTo>
                  <a:lnTo>
                    <a:pt x="395" y="130"/>
                  </a:lnTo>
                  <a:lnTo>
                    <a:pt x="405" y="131"/>
                  </a:lnTo>
                  <a:lnTo>
                    <a:pt x="413" y="131"/>
                  </a:lnTo>
                  <a:lnTo>
                    <a:pt x="420" y="131"/>
                  </a:lnTo>
                  <a:lnTo>
                    <a:pt x="427" y="129"/>
                  </a:lnTo>
                  <a:lnTo>
                    <a:pt x="431" y="126"/>
                  </a:lnTo>
                  <a:lnTo>
                    <a:pt x="428" y="131"/>
                  </a:lnTo>
                  <a:lnTo>
                    <a:pt x="423" y="137"/>
                  </a:lnTo>
                  <a:lnTo>
                    <a:pt x="419" y="141"/>
                  </a:lnTo>
                  <a:lnTo>
                    <a:pt x="416" y="142"/>
                  </a:lnTo>
                  <a:lnTo>
                    <a:pt x="427" y="142"/>
                  </a:lnTo>
                  <a:lnTo>
                    <a:pt x="437" y="144"/>
                  </a:lnTo>
                  <a:lnTo>
                    <a:pt x="446" y="148"/>
                  </a:lnTo>
                  <a:lnTo>
                    <a:pt x="452" y="155"/>
                  </a:lnTo>
                  <a:lnTo>
                    <a:pt x="459" y="162"/>
                  </a:lnTo>
                  <a:lnTo>
                    <a:pt x="468" y="166"/>
                  </a:lnTo>
                  <a:lnTo>
                    <a:pt x="477" y="166"/>
                  </a:lnTo>
                  <a:lnTo>
                    <a:pt x="484" y="162"/>
                  </a:lnTo>
                  <a:lnTo>
                    <a:pt x="481" y="169"/>
                  </a:lnTo>
                  <a:lnTo>
                    <a:pt x="477" y="174"/>
                  </a:lnTo>
                  <a:lnTo>
                    <a:pt x="468" y="180"/>
                  </a:lnTo>
                  <a:lnTo>
                    <a:pt x="462" y="181"/>
                  </a:lnTo>
                  <a:lnTo>
                    <a:pt x="467" y="184"/>
                  </a:lnTo>
                  <a:lnTo>
                    <a:pt x="473" y="184"/>
                  </a:lnTo>
                  <a:lnTo>
                    <a:pt x="478" y="184"/>
                  </a:lnTo>
                  <a:lnTo>
                    <a:pt x="479" y="182"/>
                  </a:lnTo>
                  <a:lnTo>
                    <a:pt x="477" y="196"/>
                  </a:lnTo>
                  <a:lnTo>
                    <a:pt x="474" y="207"/>
                  </a:lnTo>
                  <a:lnTo>
                    <a:pt x="471" y="214"/>
                  </a:lnTo>
                  <a:lnTo>
                    <a:pt x="467" y="220"/>
                  </a:lnTo>
                  <a:lnTo>
                    <a:pt x="475" y="216"/>
                  </a:lnTo>
                  <a:lnTo>
                    <a:pt x="482" y="209"/>
                  </a:lnTo>
                  <a:lnTo>
                    <a:pt x="486" y="200"/>
                  </a:lnTo>
                  <a:lnTo>
                    <a:pt x="489" y="193"/>
                  </a:lnTo>
                  <a:lnTo>
                    <a:pt x="495" y="206"/>
                  </a:lnTo>
                  <a:lnTo>
                    <a:pt x="496" y="218"/>
                  </a:lnTo>
                  <a:lnTo>
                    <a:pt x="495" y="231"/>
                  </a:lnTo>
                  <a:lnTo>
                    <a:pt x="489" y="240"/>
                  </a:lnTo>
                  <a:lnTo>
                    <a:pt x="491" y="249"/>
                  </a:lnTo>
                  <a:lnTo>
                    <a:pt x="489" y="258"/>
                  </a:lnTo>
                  <a:lnTo>
                    <a:pt x="482" y="267"/>
                  </a:lnTo>
                  <a:lnTo>
                    <a:pt x="471" y="272"/>
                  </a:lnTo>
                  <a:lnTo>
                    <a:pt x="478" y="272"/>
                  </a:lnTo>
                  <a:lnTo>
                    <a:pt x="484" y="271"/>
                  </a:lnTo>
                  <a:lnTo>
                    <a:pt x="488" y="271"/>
                  </a:lnTo>
                  <a:lnTo>
                    <a:pt x="489" y="271"/>
                  </a:lnTo>
                  <a:lnTo>
                    <a:pt x="485" y="285"/>
                  </a:lnTo>
                  <a:lnTo>
                    <a:pt x="477" y="297"/>
                  </a:lnTo>
                  <a:lnTo>
                    <a:pt x="464" y="303"/>
                  </a:lnTo>
                  <a:lnTo>
                    <a:pt x="452" y="300"/>
                  </a:lnTo>
                  <a:lnTo>
                    <a:pt x="457" y="304"/>
                  </a:lnTo>
                  <a:lnTo>
                    <a:pt x="462" y="308"/>
                  </a:lnTo>
                  <a:lnTo>
                    <a:pt x="464" y="309"/>
                  </a:lnTo>
                  <a:lnTo>
                    <a:pt x="466" y="311"/>
                  </a:lnTo>
                  <a:lnTo>
                    <a:pt x="457" y="316"/>
                  </a:lnTo>
                  <a:lnTo>
                    <a:pt x="449" y="319"/>
                  </a:lnTo>
                  <a:lnTo>
                    <a:pt x="442" y="319"/>
                  </a:lnTo>
                  <a:lnTo>
                    <a:pt x="439" y="319"/>
                  </a:lnTo>
                  <a:lnTo>
                    <a:pt x="450" y="323"/>
                  </a:lnTo>
                  <a:lnTo>
                    <a:pt x="459" y="326"/>
                  </a:lnTo>
                  <a:lnTo>
                    <a:pt x="467" y="329"/>
                  </a:lnTo>
                  <a:lnTo>
                    <a:pt x="473" y="333"/>
                  </a:lnTo>
                  <a:lnTo>
                    <a:pt x="477" y="336"/>
                  </a:lnTo>
                  <a:lnTo>
                    <a:pt x="479" y="339"/>
                  </a:lnTo>
                  <a:lnTo>
                    <a:pt x="479" y="343"/>
                  </a:lnTo>
                  <a:lnTo>
                    <a:pt x="478" y="347"/>
                  </a:lnTo>
                  <a:lnTo>
                    <a:pt x="486" y="352"/>
                  </a:lnTo>
                  <a:lnTo>
                    <a:pt x="493" y="358"/>
                  </a:lnTo>
                  <a:lnTo>
                    <a:pt x="500" y="363"/>
                  </a:lnTo>
                  <a:lnTo>
                    <a:pt x="507" y="370"/>
                  </a:lnTo>
                  <a:lnTo>
                    <a:pt x="513" y="377"/>
                  </a:lnTo>
                  <a:lnTo>
                    <a:pt x="520" y="384"/>
                  </a:lnTo>
                  <a:lnTo>
                    <a:pt x="525" y="391"/>
                  </a:lnTo>
                  <a:lnTo>
                    <a:pt x="531" y="397"/>
                  </a:lnTo>
                  <a:lnTo>
                    <a:pt x="540" y="403"/>
                  </a:lnTo>
                  <a:lnTo>
                    <a:pt x="554" y="410"/>
                  </a:lnTo>
                  <a:lnTo>
                    <a:pt x="572" y="420"/>
                  </a:lnTo>
                  <a:lnTo>
                    <a:pt x="594" y="428"/>
                  </a:lnTo>
                  <a:lnTo>
                    <a:pt x="615" y="438"/>
                  </a:lnTo>
                  <a:lnTo>
                    <a:pt x="637" y="446"/>
                  </a:lnTo>
                  <a:lnTo>
                    <a:pt x="655" y="452"/>
                  </a:lnTo>
                  <a:lnTo>
                    <a:pt x="670" y="456"/>
                  </a:lnTo>
                  <a:lnTo>
                    <a:pt x="685" y="460"/>
                  </a:lnTo>
                  <a:lnTo>
                    <a:pt x="698" y="461"/>
                  </a:lnTo>
                  <a:lnTo>
                    <a:pt x="706" y="463"/>
                  </a:lnTo>
                  <a:lnTo>
                    <a:pt x="712" y="464"/>
                  </a:lnTo>
                  <a:lnTo>
                    <a:pt x="716" y="464"/>
                  </a:lnTo>
                  <a:lnTo>
                    <a:pt x="719" y="463"/>
                  </a:lnTo>
                  <a:lnTo>
                    <a:pt x="723" y="463"/>
                  </a:lnTo>
                  <a:lnTo>
                    <a:pt x="727" y="461"/>
                  </a:lnTo>
                  <a:lnTo>
                    <a:pt x="727" y="449"/>
                  </a:lnTo>
                  <a:lnTo>
                    <a:pt x="732" y="445"/>
                  </a:lnTo>
                  <a:lnTo>
                    <a:pt x="742" y="439"/>
                  </a:lnTo>
                  <a:lnTo>
                    <a:pt x="754" y="435"/>
                  </a:lnTo>
                  <a:lnTo>
                    <a:pt x="770" y="431"/>
                  </a:lnTo>
                  <a:lnTo>
                    <a:pt x="786" y="427"/>
                  </a:lnTo>
                  <a:lnTo>
                    <a:pt x="804" y="424"/>
                  </a:lnTo>
                  <a:lnTo>
                    <a:pt x="824" y="424"/>
                  </a:lnTo>
                  <a:lnTo>
                    <a:pt x="843" y="426"/>
                  </a:lnTo>
                  <a:lnTo>
                    <a:pt x="868" y="428"/>
                  </a:lnTo>
                  <a:lnTo>
                    <a:pt x="887" y="434"/>
                  </a:lnTo>
                  <a:lnTo>
                    <a:pt x="902" y="441"/>
                  </a:lnTo>
                  <a:lnTo>
                    <a:pt x="915" y="448"/>
                  </a:lnTo>
                  <a:lnTo>
                    <a:pt x="924" y="456"/>
                  </a:lnTo>
                  <a:lnTo>
                    <a:pt x="934" y="461"/>
                  </a:lnTo>
                  <a:lnTo>
                    <a:pt x="942" y="466"/>
                  </a:lnTo>
                  <a:lnTo>
                    <a:pt x="952" y="467"/>
                  </a:lnTo>
                  <a:lnTo>
                    <a:pt x="963" y="466"/>
                  </a:lnTo>
                  <a:lnTo>
                    <a:pt x="974" y="466"/>
                  </a:lnTo>
                  <a:lnTo>
                    <a:pt x="984" y="464"/>
                  </a:lnTo>
                  <a:lnTo>
                    <a:pt x="995" y="463"/>
                  </a:lnTo>
                  <a:lnTo>
                    <a:pt x="1003" y="463"/>
                  </a:lnTo>
                  <a:lnTo>
                    <a:pt x="1010" y="461"/>
                  </a:lnTo>
                  <a:lnTo>
                    <a:pt x="1014" y="461"/>
                  </a:lnTo>
                  <a:lnTo>
                    <a:pt x="1016" y="461"/>
                  </a:lnTo>
                  <a:lnTo>
                    <a:pt x="1020" y="473"/>
                  </a:lnTo>
                  <a:lnTo>
                    <a:pt x="1023" y="486"/>
                  </a:lnTo>
                  <a:lnTo>
                    <a:pt x="1024" y="497"/>
                  </a:lnTo>
                  <a:lnTo>
                    <a:pt x="1025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999" y="3787"/>
              <a:ext cx="216" cy="225"/>
            </a:xfrm>
            <a:custGeom>
              <a:avLst/>
              <a:gdLst>
                <a:gd name="T0" fmla="*/ 53 w 216"/>
                <a:gd name="T1" fmla="*/ 210 h 225"/>
                <a:gd name="T2" fmla="*/ 74 w 216"/>
                <a:gd name="T3" fmla="*/ 225 h 225"/>
                <a:gd name="T4" fmla="*/ 216 w 216"/>
                <a:gd name="T5" fmla="*/ 200 h 225"/>
                <a:gd name="T6" fmla="*/ 159 w 216"/>
                <a:gd name="T7" fmla="*/ 0 h 225"/>
                <a:gd name="T8" fmla="*/ 0 w 216"/>
                <a:gd name="T9" fmla="*/ 77 h 225"/>
                <a:gd name="T10" fmla="*/ 53 w 216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"/>
                <a:gd name="T19" fmla="*/ 0 h 225"/>
                <a:gd name="T20" fmla="*/ 216 w 216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" h="225">
                  <a:moveTo>
                    <a:pt x="53" y="210"/>
                  </a:moveTo>
                  <a:lnTo>
                    <a:pt x="74" y="225"/>
                  </a:lnTo>
                  <a:lnTo>
                    <a:pt x="216" y="200"/>
                  </a:lnTo>
                  <a:lnTo>
                    <a:pt x="159" y="0"/>
                  </a:lnTo>
                  <a:lnTo>
                    <a:pt x="0" y="77"/>
                  </a:lnTo>
                  <a:lnTo>
                    <a:pt x="53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012" y="3801"/>
              <a:ext cx="191" cy="198"/>
            </a:xfrm>
            <a:custGeom>
              <a:avLst/>
              <a:gdLst>
                <a:gd name="T0" fmla="*/ 47 w 191"/>
                <a:gd name="T1" fmla="*/ 185 h 198"/>
                <a:gd name="T2" fmla="*/ 65 w 191"/>
                <a:gd name="T3" fmla="*/ 198 h 198"/>
                <a:gd name="T4" fmla="*/ 191 w 191"/>
                <a:gd name="T5" fmla="*/ 176 h 198"/>
                <a:gd name="T6" fmla="*/ 141 w 191"/>
                <a:gd name="T7" fmla="*/ 0 h 198"/>
                <a:gd name="T8" fmla="*/ 0 w 191"/>
                <a:gd name="T9" fmla="*/ 67 h 198"/>
                <a:gd name="T10" fmla="*/ 47 w 191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198"/>
                <a:gd name="T20" fmla="*/ 191 w 191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198">
                  <a:moveTo>
                    <a:pt x="47" y="185"/>
                  </a:moveTo>
                  <a:lnTo>
                    <a:pt x="65" y="198"/>
                  </a:lnTo>
                  <a:lnTo>
                    <a:pt x="191" y="176"/>
                  </a:lnTo>
                  <a:lnTo>
                    <a:pt x="141" y="0"/>
                  </a:lnTo>
                  <a:lnTo>
                    <a:pt x="0" y="67"/>
                  </a:lnTo>
                  <a:lnTo>
                    <a:pt x="47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988" y="3733"/>
              <a:ext cx="188" cy="264"/>
            </a:xfrm>
            <a:custGeom>
              <a:avLst/>
              <a:gdLst>
                <a:gd name="T0" fmla="*/ 0 w 188"/>
                <a:gd name="T1" fmla="*/ 109 h 264"/>
                <a:gd name="T2" fmla="*/ 64 w 188"/>
                <a:gd name="T3" fmla="*/ 264 h 264"/>
                <a:gd name="T4" fmla="*/ 188 w 188"/>
                <a:gd name="T5" fmla="*/ 222 h 264"/>
                <a:gd name="T6" fmla="*/ 129 w 188"/>
                <a:gd name="T7" fmla="*/ 0 h 264"/>
                <a:gd name="T8" fmla="*/ 0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0" y="109"/>
                  </a:moveTo>
                  <a:lnTo>
                    <a:pt x="64" y="264"/>
                  </a:lnTo>
                  <a:lnTo>
                    <a:pt x="188" y="222"/>
                  </a:lnTo>
                  <a:lnTo>
                    <a:pt x="129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887" y="4169"/>
              <a:ext cx="1728" cy="65"/>
            </a:xfrm>
            <a:custGeom>
              <a:avLst/>
              <a:gdLst>
                <a:gd name="T0" fmla="*/ 1695 w 1728"/>
                <a:gd name="T1" fmla="*/ 54 h 65"/>
                <a:gd name="T2" fmla="*/ 1620 w 1728"/>
                <a:gd name="T3" fmla="*/ 47 h 65"/>
                <a:gd name="T4" fmla="*/ 1548 w 1728"/>
                <a:gd name="T5" fmla="*/ 49 h 65"/>
                <a:gd name="T6" fmla="*/ 1478 w 1728"/>
                <a:gd name="T7" fmla="*/ 46 h 65"/>
                <a:gd name="T8" fmla="*/ 1400 w 1728"/>
                <a:gd name="T9" fmla="*/ 39 h 65"/>
                <a:gd name="T10" fmla="*/ 1348 w 1728"/>
                <a:gd name="T11" fmla="*/ 46 h 65"/>
                <a:gd name="T12" fmla="*/ 1268 w 1728"/>
                <a:gd name="T13" fmla="*/ 56 h 65"/>
                <a:gd name="T14" fmla="*/ 1181 w 1728"/>
                <a:gd name="T15" fmla="*/ 53 h 65"/>
                <a:gd name="T16" fmla="*/ 1131 w 1728"/>
                <a:gd name="T17" fmla="*/ 43 h 65"/>
                <a:gd name="T18" fmla="*/ 1070 w 1728"/>
                <a:gd name="T19" fmla="*/ 39 h 65"/>
                <a:gd name="T20" fmla="*/ 995 w 1728"/>
                <a:gd name="T21" fmla="*/ 36 h 65"/>
                <a:gd name="T22" fmla="*/ 924 w 1728"/>
                <a:gd name="T23" fmla="*/ 35 h 65"/>
                <a:gd name="T24" fmla="*/ 866 w 1728"/>
                <a:gd name="T25" fmla="*/ 35 h 65"/>
                <a:gd name="T26" fmla="*/ 835 w 1728"/>
                <a:gd name="T27" fmla="*/ 36 h 65"/>
                <a:gd name="T28" fmla="*/ 801 w 1728"/>
                <a:gd name="T29" fmla="*/ 36 h 65"/>
                <a:gd name="T30" fmla="*/ 756 w 1728"/>
                <a:gd name="T31" fmla="*/ 35 h 65"/>
                <a:gd name="T32" fmla="*/ 707 w 1728"/>
                <a:gd name="T33" fmla="*/ 34 h 65"/>
                <a:gd name="T34" fmla="*/ 657 w 1728"/>
                <a:gd name="T35" fmla="*/ 36 h 65"/>
                <a:gd name="T36" fmla="*/ 610 w 1728"/>
                <a:gd name="T37" fmla="*/ 42 h 65"/>
                <a:gd name="T38" fmla="*/ 562 w 1728"/>
                <a:gd name="T39" fmla="*/ 50 h 65"/>
                <a:gd name="T40" fmla="*/ 508 w 1728"/>
                <a:gd name="T41" fmla="*/ 57 h 65"/>
                <a:gd name="T42" fmla="*/ 455 w 1728"/>
                <a:gd name="T43" fmla="*/ 63 h 65"/>
                <a:gd name="T44" fmla="*/ 408 w 1728"/>
                <a:gd name="T45" fmla="*/ 65 h 65"/>
                <a:gd name="T46" fmla="*/ 374 w 1728"/>
                <a:gd name="T47" fmla="*/ 65 h 65"/>
                <a:gd name="T48" fmla="*/ 347 w 1728"/>
                <a:gd name="T49" fmla="*/ 61 h 65"/>
                <a:gd name="T50" fmla="*/ 299 w 1728"/>
                <a:gd name="T51" fmla="*/ 58 h 65"/>
                <a:gd name="T52" fmla="*/ 238 w 1728"/>
                <a:gd name="T53" fmla="*/ 56 h 65"/>
                <a:gd name="T54" fmla="*/ 176 w 1728"/>
                <a:gd name="T55" fmla="*/ 53 h 65"/>
                <a:gd name="T56" fmla="*/ 125 w 1728"/>
                <a:gd name="T57" fmla="*/ 52 h 65"/>
                <a:gd name="T58" fmla="*/ 88 w 1728"/>
                <a:gd name="T59" fmla="*/ 52 h 65"/>
                <a:gd name="T60" fmla="*/ 38 w 1728"/>
                <a:gd name="T61" fmla="*/ 47 h 65"/>
                <a:gd name="T62" fmla="*/ 3 w 1728"/>
                <a:gd name="T63" fmla="*/ 45 h 65"/>
                <a:gd name="T64" fmla="*/ 65 w 1728"/>
                <a:gd name="T65" fmla="*/ 2 h 65"/>
                <a:gd name="T66" fmla="*/ 122 w 1728"/>
                <a:gd name="T67" fmla="*/ 6 h 65"/>
                <a:gd name="T68" fmla="*/ 209 w 1728"/>
                <a:gd name="T69" fmla="*/ 10 h 65"/>
                <a:gd name="T70" fmla="*/ 307 w 1728"/>
                <a:gd name="T71" fmla="*/ 14 h 65"/>
                <a:gd name="T72" fmla="*/ 390 w 1728"/>
                <a:gd name="T73" fmla="*/ 17 h 65"/>
                <a:gd name="T74" fmla="*/ 434 w 1728"/>
                <a:gd name="T75" fmla="*/ 18 h 65"/>
                <a:gd name="T76" fmla="*/ 537 w 1728"/>
                <a:gd name="T77" fmla="*/ 18 h 65"/>
                <a:gd name="T78" fmla="*/ 624 w 1728"/>
                <a:gd name="T79" fmla="*/ 17 h 65"/>
                <a:gd name="T80" fmla="*/ 697 w 1728"/>
                <a:gd name="T81" fmla="*/ 13 h 65"/>
                <a:gd name="T82" fmla="*/ 756 w 1728"/>
                <a:gd name="T83" fmla="*/ 10 h 65"/>
                <a:gd name="T84" fmla="*/ 802 w 1728"/>
                <a:gd name="T85" fmla="*/ 9 h 65"/>
                <a:gd name="T86" fmla="*/ 854 w 1728"/>
                <a:gd name="T87" fmla="*/ 10 h 65"/>
                <a:gd name="T88" fmla="*/ 979 w 1728"/>
                <a:gd name="T89" fmla="*/ 14 h 65"/>
                <a:gd name="T90" fmla="*/ 1139 w 1728"/>
                <a:gd name="T91" fmla="*/ 20 h 65"/>
                <a:gd name="T92" fmla="*/ 1298 w 1728"/>
                <a:gd name="T93" fmla="*/ 23 h 65"/>
                <a:gd name="T94" fmla="*/ 1417 w 1728"/>
                <a:gd name="T95" fmla="*/ 18 h 65"/>
                <a:gd name="T96" fmla="*/ 1464 w 1728"/>
                <a:gd name="T97" fmla="*/ 14 h 65"/>
                <a:gd name="T98" fmla="*/ 1532 w 1728"/>
                <a:gd name="T99" fmla="*/ 17 h 65"/>
                <a:gd name="T100" fmla="*/ 1606 w 1728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8"/>
                <a:gd name="T154" fmla="*/ 0 h 65"/>
                <a:gd name="T155" fmla="*/ 1728 w 1728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8" h="65">
                  <a:moveTo>
                    <a:pt x="1728" y="60"/>
                  </a:moveTo>
                  <a:lnTo>
                    <a:pt x="1714" y="57"/>
                  </a:lnTo>
                  <a:lnTo>
                    <a:pt x="1695" y="54"/>
                  </a:lnTo>
                  <a:lnTo>
                    <a:pt x="1673" y="52"/>
                  </a:lnTo>
                  <a:lnTo>
                    <a:pt x="1646" y="49"/>
                  </a:lnTo>
                  <a:lnTo>
                    <a:pt x="1620" y="47"/>
                  </a:lnTo>
                  <a:lnTo>
                    <a:pt x="1594" y="46"/>
                  </a:lnTo>
                  <a:lnTo>
                    <a:pt x="1569" y="47"/>
                  </a:lnTo>
                  <a:lnTo>
                    <a:pt x="1548" y="49"/>
                  </a:lnTo>
                  <a:lnTo>
                    <a:pt x="1528" y="50"/>
                  </a:lnTo>
                  <a:lnTo>
                    <a:pt x="1504" y="49"/>
                  </a:lnTo>
                  <a:lnTo>
                    <a:pt x="1478" y="46"/>
                  </a:lnTo>
                  <a:lnTo>
                    <a:pt x="1450" y="43"/>
                  </a:lnTo>
                  <a:lnTo>
                    <a:pt x="1424" y="40"/>
                  </a:lnTo>
                  <a:lnTo>
                    <a:pt x="1400" y="39"/>
                  </a:lnTo>
                  <a:lnTo>
                    <a:pt x="1380" y="39"/>
                  </a:lnTo>
                  <a:lnTo>
                    <a:pt x="1364" y="42"/>
                  </a:lnTo>
                  <a:lnTo>
                    <a:pt x="1348" y="46"/>
                  </a:lnTo>
                  <a:lnTo>
                    <a:pt x="1326" y="50"/>
                  </a:lnTo>
                  <a:lnTo>
                    <a:pt x="1298" y="53"/>
                  </a:lnTo>
                  <a:lnTo>
                    <a:pt x="1268" y="56"/>
                  </a:lnTo>
                  <a:lnTo>
                    <a:pt x="1237" y="57"/>
                  </a:lnTo>
                  <a:lnTo>
                    <a:pt x="1208" y="56"/>
                  </a:lnTo>
                  <a:lnTo>
                    <a:pt x="1181" y="53"/>
                  </a:lnTo>
                  <a:lnTo>
                    <a:pt x="1159" y="49"/>
                  </a:lnTo>
                  <a:lnTo>
                    <a:pt x="1146" y="46"/>
                  </a:lnTo>
                  <a:lnTo>
                    <a:pt x="1131" y="43"/>
                  </a:lnTo>
                  <a:lnTo>
                    <a:pt x="1113" y="42"/>
                  </a:lnTo>
                  <a:lnTo>
                    <a:pt x="1092" y="40"/>
                  </a:lnTo>
                  <a:lnTo>
                    <a:pt x="1070" y="39"/>
                  </a:lnTo>
                  <a:lnTo>
                    <a:pt x="1047" y="38"/>
                  </a:lnTo>
                  <a:lnTo>
                    <a:pt x="1022" y="36"/>
                  </a:lnTo>
                  <a:lnTo>
                    <a:pt x="995" y="36"/>
                  </a:lnTo>
                  <a:lnTo>
                    <a:pt x="971" y="35"/>
                  </a:lnTo>
                  <a:lnTo>
                    <a:pt x="946" y="35"/>
                  </a:lnTo>
                  <a:lnTo>
                    <a:pt x="924" y="35"/>
                  </a:lnTo>
                  <a:lnTo>
                    <a:pt x="901" y="35"/>
                  </a:lnTo>
                  <a:lnTo>
                    <a:pt x="882" y="35"/>
                  </a:lnTo>
                  <a:lnTo>
                    <a:pt x="866" y="35"/>
                  </a:lnTo>
                  <a:lnTo>
                    <a:pt x="853" y="36"/>
                  </a:lnTo>
                  <a:lnTo>
                    <a:pt x="843" y="36"/>
                  </a:lnTo>
                  <a:lnTo>
                    <a:pt x="835" y="36"/>
                  </a:lnTo>
                  <a:lnTo>
                    <a:pt x="825" y="36"/>
                  </a:lnTo>
                  <a:lnTo>
                    <a:pt x="813" y="36"/>
                  </a:lnTo>
                  <a:lnTo>
                    <a:pt x="801" y="36"/>
                  </a:lnTo>
                  <a:lnTo>
                    <a:pt x="787" y="36"/>
                  </a:lnTo>
                  <a:lnTo>
                    <a:pt x="772" y="35"/>
                  </a:lnTo>
                  <a:lnTo>
                    <a:pt x="756" y="35"/>
                  </a:lnTo>
                  <a:lnTo>
                    <a:pt x="740" y="35"/>
                  </a:lnTo>
                  <a:lnTo>
                    <a:pt x="723" y="34"/>
                  </a:lnTo>
                  <a:lnTo>
                    <a:pt x="707" y="34"/>
                  </a:lnTo>
                  <a:lnTo>
                    <a:pt x="690" y="35"/>
                  </a:lnTo>
                  <a:lnTo>
                    <a:pt x="673" y="35"/>
                  </a:lnTo>
                  <a:lnTo>
                    <a:pt x="657" y="36"/>
                  </a:lnTo>
                  <a:lnTo>
                    <a:pt x="640" y="38"/>
                  </a:lnTo>
                  <a:lnTo>
                    <a:pt x="625" y="39"/>
                  </a:lnTo>
                  <a:lnTo>
                    <a:pt x="610" y="42"/>
                  </a:lnTo>
                  <a:lnTo>
                    <a:pt x="595" y="45"/>
                  </a:lnTo>
                  <a:lnTo>
                    <a:pt x="579" y="47"/>
                  </a:lnTo>
                  <a:lnTo>
                    <a:pt x="562" y="50"/>
                  </a:lnTo>
                  <a:lnTo>
                    <a:pt x="545" y="53"/>
                  </a:lnTo>
                  <a:lnTo>
                    <a:pt x="527" y="54"/>
                  </a:lnTo>
                  <a:lnTo>
                    <a:pt x="508" y="57"/>
                  </a:lnTo>
                  <a:lnTo>
                    <a:pt x="490" y="58"/>
                  </a:lnTo>
                  <a:lnTo>
                    <a:pt x="472" y="61"/>
                  </a:lnTo>
                  <a:lnTo>
                    <a:pt x="455" y="63"/>
                  </a:lnTo>
                  <a:lnTo>
                    <a:pt x="439" y="64"/>
                  </a:lnTo>
                  <a:lnTo>
                    <a:pt x="422" y="64"/>
                  </a:lnTo>
                  <a:lnTo>
                    <a:pt x="408" y="65"/>
                  </a:lnTo>
                  <a:lnTo>
                    <a:pt x="394" y="65"/>
                  </a:lnTo>
                  <a:lnTo>
                    <a:pt x="383" y="65"/>
                  </a:lnTo>
                  <a:lnTo>
                    <a:pt x="374" y="65"/>
                  </a:lnTo>
                  <a:lnTo>
                    <a:pt x="367" y="64"/>
                  </a:lnTo>
                  <a:lnTo>
                    <a:pt x="358" y="63"/>
                  </a:lnTo>
                  <a:lnTo>
                    <a:pt x="347" y="61"/>
                  </a:lnTo>
                  <a:lnTo>
                    <a:pt x="333" y="60"/>
                  </a:lnTo>
                  <a:lnTo>
                    <a:pt x="317" y="58"/>
                  </a:lnTo>
                  <a:lnTo>
                    <a:pt x="299" y="58"/>
                  </a:lnTo>
                  <a:lnTo>
                    <a:pt x="280" y="57"/>
                  </a:lnTo>
                  <a:lnTo>
                    <a:pt x="259" y="56"/>
                  </a:lnTo>
                  <a:lnTo>
                    <a:pt x="238" y="56"/>
                  </a:lnTo>
                  <a:lnTo>
                    <a:pt x="216" y="54"/>
                  </a:lnTo>
                  <a:lnTo>
                    <a:pt x="195" y="54"/>
                  </a:lnTo>
                  <a:lnTo>
                    <a:pt x="176" y="53"/>
                  </a:lnTo>
                  <a:lnTo>
                    <a:pt x="157" y="53"/>
                  </a:lnTo>
                  <a:lnTo>
                    <a:pt x="140" y="52"/>
                  </a:lnTo>
                  <a:lnTo>
                    <a:pt x="125" y="52"/>
                  </a:lnTo>
                  <a:lnTo>
                    <a:pt x="112" y="52"/>
                  </a:lnTo>
                  <a:lnTo>
                    <a:pt x="104" y="52"/>
                  </a:lnTo>
                  <a:lnTo>
                    <a:pt x="88" y="52"/>
                  </a:lnTo>
                  <a:lnTo>
                    <a:pt x="71" y="50"/>
                  </a:lnTo>
                  <a:lnTo>
                    <a:pt x="54" y="49"/>
                  </a:lnTo>
                  <a:lnTo>
                    <a:pt x="38" y="47"/>
                  </a:lnTo>
                  <a:lnTo>
                    <a:pt x="23" y="47"/>
                  </a:lnTo>
                  <a:lnTo>
                    <a:pt x="12" y="46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58" y="0"/>
                  </a:lnTo>
                  <a:lnTo>
                    <a:pt x="65" y="2"/>
                  </a:lnTo>
                  <a:lnTo>
                    <a:pt x="79" y="3"/>
                  </a:lnTo>
                  <a:lnTo>
                    <a:pt x="99" y="5"/>
                  </a:lnTo>
                  <a:lnTo>
                    <a:pt x="122" y="6"/>
                  </a:lnTo>
                  <a:lnTo>
                    <a:pt x="148" y="7"/>
                  </a:lnTo>
                  <a:lnTo>
                    <a:pt x="179" y="9"/>
                  </a:lnTo>
                  <a:lnTo>
                    <a:pt x="209" y="10"/>
                  </a:lnTo>
                  <a:lnTo>
                    <a:pt x="242" y="11"/>
                  </a:lnTo>
                  <a:lnTo>
                    <a:pt x="275" y="13"/>
                  </a:lnTo>
                  <a:lnTo>
                    <a:pt x="307" y="14"/>
                  </a:lnTo>
                  <a:lnTo>
                    <a:pt x="338" y="14"/>
                  </a:lnTo>
                  <a:lnTo>
                    <a:pt x="365" y="16"/>
                  </a:lnTo>
                  <a:lnTo>
                    <a:pt x="390" y="17"/>
                  </a:lnTo>
                  <a:lnTo>
                    <a:pt x="410" y="17"/>
                  </a:lnTo>
                  <a:lnTo>
                    <a:pt x="425" y="18"/>
                  </a:lnTo>
                  <a:lnTo>
                    <a:pt x="434" y="18"/>
                  </a:lnTo>
                  <a:lnTo>
                    <a:pt x="470" y="18"/>
                  </a:lnTo>
                  <a:lnTo>
                    <a:pt x="503" y="18"/>
                  </a:lnTo>
                  <a:lnTo>
                    <a:pt x="537" y="18"/>
                  </a:lnTo>
                  <a:lnTo>
                    <a:pt x="567" y="18"/>
                  </a:lnTo>
                  <a:lnTo>
                    <a:pt x="596" y="17"/>
                  </a:lnTo>
                  <a:lnTo>
                    <a:pt x="624" y="17"/>
                  </a:lnTo>
                  <a:lnTo>
                    <a:pt x="650" y="16"/>
                  </a:lnTo>
                  <a:lnTo>
                    <a:pt x="675" y="14"/>
                  </a:lnTo>
                  <a:lnTo>
                    <a:pt x="697" y="13"/>
                  </a:lnTo>
                  <a:lnTo>
                    <a:pt x="719" y="13"/>
                  </a:lnTo>
                  <a:lnTo>
                    <a:pt x="738" y="11"/>
                  </a:lnTo>
                  <a:lnTo>
                    <a:pt x="756" y="10"/>
                  </a:lnTo>
                  <a:lnTo>
                    <a:pt x="773" y="10"/>
                  </a:lnTo>
                  <a:lnTo>
                    <a:pt x="788" y="9"/>
                  </a:lnTo>
                  <a:lnTo>
                    <a:pt x="802" y="9"/>
                  </a:lnTo>
                  <a:lnTo>
                    <a:pt x="813" y="9"/>
                  </a:lnTo>
                  <a:lnTo>
                    <a:pt x="830" y="9"/>
                  </a:lnTo>
                  <a:lnTo>
                    <a:pt x="854" y="10"/>
                  </a:lnTo>
                  <a:lnTo>
                    <a:pt x="889" y="11"/>
                  </a:lnTo>
                  <a:lnTo>
                    <a:pt x="932" y="13"/>
                  </a:lnTo>
                  <a:lnTo>
                    <a:pt x="979" y="14"/>
                  </a:lnTo>
                  <a:lnTo>
                    <a:pt x="1030" y="16"/>
                  </a:lnTo>
                  <a:lnTo>
                    <a:pt x="1084" y="18"/>
                  </a:lnTo>
                  <a:lnTo>
                    <a:pt x="1139" y="20"/>
                  </a:lnTo>
                  <a:lnTo>
                    <a:pt x="1194" y="21"/>
                  </a:lnTo>
                  <a:lnTo>
                    <a:pt x="1248" y="21"/>
                  </a:lnTo>
                  <a:lnTo>
                    <a:pt x="1298" y="23"/>
                  </a:lnTo>
                  <a:lnTo>
                    <a:pt x="1345" y="21"/>
                  </a:lnTo>
                  <a:lnTo>
                    <a:pt x="1385" y="20"/>
                  </a:lnTo>
                  <a:lnTo>
                    <a:pt x="1417" y="18"/>
                  </a:lnTo>
                  <a:lnTo>
                    <a:pt x="1440" y="16"/>
                  </a:lnTo>
                  <a:lnTo>
                    <a:pt x="1454" y="11"/>
                  </a:lnTo>
                  <a:lnTo>
                    <a:pt x="1464" y="14"/>
                  </a:lnTo>
                  <a:lnTo>
                    <a:pt x="1482" y="16"/>
                  </a:lnTo>
                  <a:lnTo>
                    <a:pt x="1504" y="17"/>
                  </a:lnTo>
                  <a:lnTo>
                    <a:pt x="1532" y="17"/>
                  </a:lnTo>
                  <a:lnTo>
                    <a:pt x="1558" y="16"/>
                  </a:lnTo>
                  <a:lnTo>
                    <a:pt x="1584" y="14"/>
                  </a:lnTo>
                  <a:lnTo>
                    <a:pt x="1606" y="13"/>
                  </a:lnTo>
                  <a:lnTo>
                    <a:pt x="1621" y="11"/>
                  </a:lnTo>
                  <a:lnTo>
                    <a:pt x="1728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921" y="3480"/>
              <a:ext cx="528" cy="803"/>
            </a:xfrm>
            <a:custGeom>
              <a:avLst/>
              <a:gdLst>
                <a:gd name="T0" fmla="*/ 86 w 528"/>
                <a:gd name="T1" fmla="*/ 782 h 803"/>
                <a:gd name="T2" fmla="*/ 90 w 528"/>
                <a:gd name="T3" fmla="*/ 721 h 803"/>
                <a:gd name="T4" fmla="*/ 115 w 528"/>
                <a:gd name="T5" fmla="*/ 673 h 803"/>
                <a:gd name="T6" fmla="*/ 102 w 528"/>
                <a:gd name="T7" fmla="*/ 631 h 803"/>
                <a:gd name="T8" fmla="*/ 81 w 528"/>
                <a:gd name="T9" fmla="*/ 597 h 803"/>
                <a:gd name="T10" fmla="*/ 66 w 528"/>
                <a:gd name="T11" fmla="*/ 535 h 803"/>
                <a:gd name="T12" fmla="*/ 80 w 528"/>
                <a:gd name="T13" fmla="*/ 479 h 803"/>
                <a:gd name="T14" fmla="*/ 47 w 528"/>
                <a:gd name="T15" fmla="*/ 463 h 803"/>
                <a:gd name="T16" fmla="*/ 1 w 528"/>
                <a:gd name="T17" fmla="*/ 435 h 803"/>
                <a:gd name="T18" fmla="*/ 14 w 528"/>
                <a:gd name="T19" fmla="*/ 395 h 803"/>
                <a:gd name="T20" fmla="*/ 30 w 528"/>
                <a:gd name="T21" fmla="*/ 381 h 803"/>
                <a:gd name="T22" fmla="*/ 48 w 528"/>
                <a:gd name="T23" fmla="*/ 345 h 803"/>
                <a:gd name="T24" fmla="*/ 30 w 528"/>
                <a:gd name="T25" fmla="*/ 283 h 803"/>
                <a:gd name="T26" fmla="*/ 61 w 528"/>
                <a:gd name="T27" fmla="*/ 258 h 803"/>
                <a:gd name="T28" fmla="*/ 139 w 528"/>
                <a:gd name="T29" fmla="*/ 227 h 803"/>
                <a:gd name="T30" fmla="*/ 175 w 528"/>
                <a:gd name="T31" fmla="*/ 210 h 803"/>
                <a:gd name="T32" fmla="*/ 221 w 528"/>
                <a:gd name="T33" fmla="*/ 204 h 803"/>
                <a:gd name="T34" fmla="*/ 261 w 528"/>
                <a:gd name="T35" fmla="*/ 217 h 803"/>
                <a:gd name="T36" fmla="*/ 315 w 528"/>
                <a:gd name="T37" fmla="*/ 189 h 803"/>
                <a:gd name="T38" fmla="*/ 242 w 528"/>
                <a:gd name="T39" fmla="*/ 171 h 803"/>
                <a:gd name="T40" fmla="*/ 217 w 528"/>
                <a:gd name="T41" fmla="*/ 126 h 803"/>
                <a:gd name="T42" fmla="*/ 239 w 528"/>
                <a:gd name="T43" fmla="*/ 128 h 803"/>
                <a:gd name="T44" fmla="*/ 268 w 528"/>
                <a:gd name="T45" fmla="*/ 122 h 803"/>
                <a:gd name="T46" fmla="*/ 232 w 528"/>
                <a:gd name="T47" fmla="*/ 104 h 803"/>
                <a:gd name="T48" fmla="*/ 305 w 528"/>
                <a:gd name="T49" fmla="*/ 76 h 803"/>
                <a:gd name="T50" fmla="*/ 361 w 528"/>
                <a:gd name="T51" fmla="*/ 26 h 803"/>
                <a:gd name="T52" fmla="*/ 387 w 528"/>
                <a:gd name="T53" fmla="*/ 12 h 803"/>
                <a:gd name="T54" fmla="*/ 412 w 528"/>
                <a:gd name="T55" fmla="*/ 14 h 803"/>
                <a:gd name="T56" fmla="*/ 401 w 528"/>
                <a:gd name="T57" fmla="*/ 3 h 803"/>
                <a:gd name="T58" fmla="*/ 452 w 528"/>
                <a:gd name="T59" fmla="*/ 8 h 803"/>
                <a:gd name="T60" fmla="*/ 506 w 528"/>
                <a:gd name="T61" fmla="*/ 48 h 803"/>
                <a:gd name="T62" fmla="*/ 515 w 528"/>
                <a:gd name="T63" fmla="*/ 105 h 803"/>
                <a:gd name="T64" fmla="*/ 502 w 528"/>
                <a:gd name="T65" fmla="*/ 149 h 803"/>
                <a:gd name="T66" fmla="*/ 510 w 528"/>
                <a:gd name="T67" fmla="*/ 178 h 803"/>
                <a:gd name="T68" fmla="*/ 496 w 528"/>
                <a:gd name="T69" fmla="*/ 189 h 803"/>
                <a:gd name="T70" fmla="*/ 488 w 528"/>
                <a:gd name="T71" fmla="*/ 207 h 803"/>
                <a:gd name="T72" fmla="*/ 461 w 528"/>
                <a:gd name="T73" fmla="*/ 213 h 803"/>
                <a:gd name="T74" fmla="*/ 473 w 528"/>
                <a:gd name="T75" fmla="*/ 225 h 803"/>
                <a:gd name="T76" fmla="*/ 461 w 528"/>
                <a:gd name="T77" fmla="*/ 232 h 803"/>
                <a:gd name="T78" fmla="*/ 432 w 528"/>
                <a:gd name="T79" fmla="*/ 249 h 803"/>
                <a:gd name="T80" fmla="*/ 399 w 528"/>
                <a:gd name="T81" fmla="*/ 236 h 803"/>
                <a:gd name="T82" fmla="*/ 374 w 528"/>
                <a:gd name="T83" fmla="*/ 267 h 803"/>
                <a:gd name="T84" fmla="*/ 373 w 528"/>
                <a:gd name="T85" fmla="*/ 280 h 803"/>
                <a:gd name="T86" fmla="*/ 413 w 528"/>
                <a:gd name="T87" fmla="*/ 312 h 803"/>
                <a:gd name="T88" fmla="*/ 452 w 528"/>
                <a:gd name="T89" fmla="*/ 365 h 803"/>
                <a:gd name="T90" fmla="*/ 449 w 528"/>
                <a:gd name="T91" fmla="*/ 419 h 803"/>
                <a:gd name="T92" fmla="*/ 482 w 528"/>
                <a:gd name="T93" fmla="*/ 484 h 803"/>
                <a:gd name="T94" fmla="*/ 459 w 528"/>
                <a:gd name="T95" fmla="*/ 565 h 803"/>
                <a:gd name="T96" fmla="*/ 430 w 528"/>
                <a:gd name="T97" fmla="*/ 594 h 803"/>
                <a:gd name="T98" fmla="*/ 392 w 528"/>
                <a:gd name="T99" fmla="*/ 586 h 803"/>
                <a:gd name="T100" fmla="*/ 355 w 528"/>
                <a:gd name="T101" fmla="*/ 623 h 803"/>
                <a:gd name="T102" fmla="*/ 348 w 528"/>
                <a:gd name="T103" fmla="*/ 653 h 803"/>
                <a:gd name="T104" fmla="*/ 321 w 528"/>
                <a:gd name="T105" fmla="*/ 658 h 803"/>
                <a:gd name="T106" fmla="*/ 305 w 528"/>
                <a:gd name="T107" fmla="*/ 662 h 803"/>
                <a:gd name="T108" fmla="*/ 322 w 528"/>
                <a:gd name="T109" fmla="*/ 689 h 803"/>
                <a:gd name="T110" fmla="*/ 359 w 528"/>
                <a:gd name="T111" fmla="*/ 771 h 8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8"/>
                <a:gd name="T169" fmla="*/ 0 h 803"/>
                <a:gd name="T170" fmla="*/ 528 w 528"/>
                <a:gd name="T171" fmla="*/ 803 h 8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8" h="803">
                  <a:moveTo>
                    <a:pt x="87" y="803"/>
                  </a:moveTo>
                  <a:lnTo>
                    <a:pt x="87" y="796"/>
                  </a:lnTo>
                  <a:lnTo>
                    <a:pt x="87" y="789"/>
                  </a:lnTo>
                  <a:lnTo>
                    <a:pt x="86" y="782"/>
                  </a:lnTo>
                  <a:lnTo>
                    <a:pt x="86" y="774"/>
                  </a:lnTo>
                  <a:lnTo>
                    <a:pt x="86" y="754"/>
                  </a:lnTo>
                  <a:lnTo>
                    <a:pt x="87" y="736"/>
                  </a:lnTo>
                  <a:lnTo>
                    <a:pt x="90" y="721"/>
                  </a:lnTo>
                  <a:lnTo>
                    <a:pt x="94" y="706"/>
                  </a:lnTo>
                  <a:lnTo>
                    <a:pt x="98" y="694"/>
                  </a:lnTo>
                  <a:lnTo>
                    <a:pt x="106" y="682"/>
                  </a:lnTo>
                  <a:lnTo>
                    <a:pt x="115" y="673"/>
                  </a:lnTo>
                  <a:lnTo>
                    <a:pt x="126" y="666"/>
                  </a:lnTo>
                  <a:lnTo>
                    <a:pt x="127" y="640"/>
                  </a:lnTo>
                  <a:lnTo>
                    <a:pt x="102" y="634"/>
                  </a:lnTo>
                  <a:lnTo>
                    <a:pt x="102" y="631"/>
                  </a:lnTo>
                  <a:lnTo>
                    <a:pt x="101" y="624"/>
                  </a:lnTo>
                  <a:lnTo>
                    <a:pt x="99" y="615"/>
                  </a:lnTo>
                  <a:lnTo>
                    <a:pt x="101" y="605"/>
                  </a:lnTo>
                  <a:lnTo>
                    <a:pt x="81" y="597"/>
                  </a:lnTo>
                  <a:lnTo>
                    <a:pt x="70" y="583"/>
                  </a:lnTo>
                  <a:lnTo>
                    <a:pt x="65" y="568"/>
                  </a:lnTo>
                  <a:lnTo>
                    <a:pt x="63" y="554"/>
                  </a:lnTo>
                  <a:lnTo>
                    <a:pt x="66" y="535"/>
                  </a:lnTo>
                  <a:lnTo>
                    <a:pt x="73" y="519"/>
                  </a:lnTo>
                  <a:lnTo>
                    <a:pt x="83" y="506"/>
                  </a:lnTo>
                  <a:lnTo>
                    <a:pt x="90" y="486"/>
                  </a:lnTo>
                  <a:lnTo>
                    <a:pt x="80" y="479"/>
                  </a:lnTo>
                  <a:lnTo>
                    <a:pt x="72" y="474"/>
                  </a:lnTo>
                  <a:lnTo>
                    <a:pt x="63" y="470"/>
                  </a:lnTo>
                  <a:lnTo>
                    <a:pt x="55" y="467"/>
                  </a:lnTo>
                  <a:lnTo>
                    <a:pt x="47" y="463"/>
                  </a:lnTo>
                  <a:lnTo>
                    <a:pt x="37" y="460"/>
                  </a:lnTo>
                  <a:lnTo>
                    <a:pt x="28" y="456"/>
                  </a:lnTo>
                  <a:lnTo>
                    <a:pt x="17" y="449"/>
                  </a:lnTo>
                  <a:lnTo>
                    <a:pt x="1" y="435"/>
                  </a:lnTo>
                  <a:lnTo>
                    <a:pt x="0" y="421"/>
                  </a:lnTo>
                  <a:lnTo>
                    <a:pt x="4" y="409"/>
                  </a:lnTo>
                  <a:lnTo>
                    <a:pt x="11" y="399"/>
                  </a:lnTo>
                  <a:lnTo>
                    <a:pt x="14" y="395"/>
                  </a:lnTo>
                  <a:lnTo>
                    <a:pt x="17" y="392"/>
                  </a:lnTo>
                  <a:lnTo>
                    <a:pt x="21" y="388"/>
                  </a:lnTo>
                  <a:lnTo>
                    <a:pt x="26" y="385"/>
                  </a:lnTo>
                  <a:lnTo>
                    <a:pt x="30" y="381"/>
                  </a:lnTo>
                  <a:lnTo>
                    <a:pt x="37" y="376"/>
                  </a:lnTo>
                  <a:lnTo>
                    <a:pt x="44" y="370"/>
                  </a:lnTo>
                  <a:lnTo>
                    <a:pt x="52" y="363"/>
                  </a:lnTo>
                  <a:lnTo>
                    <a:pt x="48" y="345"/>
                  </a:lnTo>
                  <a:lnTo>
                    <a:pt x="41" y="322"/>
                  </a:lnTo>
                  <a:lnTo>
                    <a:pt x="34" y="298"/>
                  </a:lnTo>
                  <a:lnTo>
                    <a:pt x="29" y="283"/>
                  </a:lnTo>
                  <a:lnTo>
                    <a:pt x="30" y="283"/>
                  </a:lnTo>
                  <a:lnTo>
                    <a:pt x="33" y="282"/>
                  </a:lnTo>
                  <a:lnTo>
                    <a:pt x="37" y="279"/>
                  </a:lnTo>
                  <a:lnTo>
                    <a:pt x="44" y="278"/>
                  </a:lnTo>
                  <a:lnTo>
                    <a:pt x="61" y="258"/>
                  </a:lnTo>
                  <a:lnTo>
                    <a:pt x="106" y="253"/>
                  </a:lnTo>
                  <a:lnTo>
                    <a:pt x="119" y="243"/>
                  </a:lnTo>
                  <a:lnTo>
                    <a:pt x="130" y="233"/>
                  </a:lnTo>
                  <a:lnTo>
                    <a:pt x="139" y="227"/>
                  </a:lnTo>
                  <a:lnTo>
                    <a:pt x="149" y="221"/>
                  </a:lnTo>
                  <a:lnTo>
                    <a:pt x="157" y="217"/>
                  </a:lnTo>
                  <a:lnTo>
                    <a:pt x="166" y="213"/>
                  </a:lnTo>
                  <a:lnTo>
                    <a:pt x="175" y="210"/>
                  </a:lnTo>
                  <a:lnTo>
                    <a:pt x="186" y="206"/>
                  </a:lnTo>
                  <a:lnTo>
                    <a:pt x="198" y="203"/>
                  </a:lnTo>
                  <a:lnTo>
                    <a:pt x="210" y="203"/>
                  </a:lnTo>
                  <a:lnTo>
                    <a:pt x="221" y="204"/>
                  </a:lnTo>
                  <a:lnTo>
                    <a:pt x="232" y="206"/>
                  </a:lnTo>
                  <a:lnTo>
                    <a:pt x="242" y="210"/>
                  </a:lnTo>
                  <a:lnTo>
                    <a:pt x="251" y="214"/>
                  </a:lnTo>
                  <a:lnTo>
                    <a:pt x="261" y="217"/>
                  </a:lnTo>
                  <a:lnTo>
                    <a:pt x="269" y="220"/>
                  </a:lnTo>
                  <a:lnTo>
                    <a:pt x="276" y="203"/>
                  </a:lnTo>
                  <a:lnTo>
                    <a:pt x="298" y="211"/>
                  </a:lnTo>
                  <a:lnTo>
                    <a:pt x="315" y="189"/>
                  </a:lnTo>
                  <a:lnTo>
                    <a:pt x="292" y="193"/>
                  </a:lnTo>
                  <a:lnTo>
                    <a:pt x="272" y="191"/>
                  </a:lnTo>
                  <a:lnTo>
                    <a:pt x="256" y="184"/>
                  </a:lnTo>
                  <a:lnTo>
                    <a:pt x="242" y="171"/>
                  </a:lnTo>
                  <a:lnTo>
                    <a:pt x="231" y="159"/>
                  </a:lnTo>
                  <a:lnTo>
                    <a:pt x="222" y="145"/>
                  </a:lnTo>
                  <a:lnTo>
                    <a:pt x="218" y="134"/>
                  </a:lnTo>
                  <a:lnTo>
                    <a:pt x="217" y="126"/>
                  </a:lnTo>
                  <a:lnTo>
                    <a:pt x="221" y="127"/>
                  </a:lnTo>
                  <a:lnTo>
                    <a:pt x="227" y="128"/>
                  </a:lnTo>
                  <a:lnTo>
                    <a:pt x="233" y="128"/>
                  </a:lnTo>
                  <a:lnTo>
                    <a:pt x="239" y="128"/>
                  </a:lnTo>
                  <a:lnTo>
                    <a:pt x="246" y="127"/>
                  </a:lnTo>
                  <a:lnTo>
                    <a:pt x="253" y="126"/>
                  </a:lnTo>
                  <a:lnTo>
                    <a:pt x="261" y="124"/>
                  </a:lnTo>
                  <a:lnTo>
                    <a:pt x="268" y="122"/>
                  </a:lnTo>
                  <a:lnTo>
                    <a:pt x="262" y="120"/>
                  </a:lnTo>
                  <a:lnTo>
                    <a:pt x="251" y="116"/>
                  </a:lnTo>
                  <a:lnTo>
                    <a:pt x="239" y="111"/>
                  </a:lnTo>
                  <a:lnTo>
                    <a:pt x="232" y="104"/>
                  </a:lnTo>
                  <a:lnTo>
                    <a:pt x="249" y="105"/>
                  </a:lnTo>
                  <a:lnTo>
                    <a:pt x="267" y="99"/>
                  </a:lnTo>
                  <a:lnTo>
                    <a:pt x="286" y="90"/>
                  </a:lnTo>
                  <a:lnTo>
                    <a:pt x="305" y="76"/>
                  </a:lnTo>
                  <a:lnTo>
                    <a:pt x="323" y="61"/>
                  </a:lnTo>
                  <a:lnTo>
                    <a:pt x="340" y="47"/>
                  </a:lnTo>
                  <a:lnTo>
                    <a:pt x="352" y="35"/>
                  </a:lnTo>
                  <a:lnTo>
                    <a:pt x="361" y="26"/>
                  </a:lnTo>
                  <a:lnTo>
                    <a:pt x="368" y="21"/>
                  </a:lnTo>
                  <a:lnTo>
                    <a:pt x="373" y="17"/>
                  </a:lnTo>
                  <a:lnTo>
                    <a:pt x="380" y="14"/>
                  </a:lnTo>
                  <a:lnTo>
                    <a:pt x="387" y="12"/>
                  </a:lnTo>
                  <a:lnTo>
                    <a:pt x="392" y="11"/>
                  </a:lnTo>
                  <a:lnTo>
                    <a:pt x="399" y="11"/>
                  </a:lnTo>
                  <a:lnTo>
                    <a:pt x="405" y="12"/>
                  </a:lnTo>
                  <a:lnTo>
                    <a:pt x="412" y="14"/>
                  </a:lnTo>
                  <a:lnTo>
                    <a:pt x="410" y="12"/>
                  </a:lnTo>
                  <a:lnTo>
                    <a:pt x="409" y="8"/>
                  </a:lnTo>
                  <a:lnTo>
                    <a:pt x="405" y="6"/>
                  </a:lnTo>
                  <a:lnTo>
                    <a:pt x="401" y="3"/>
                  </a:lnTo>
                  <a:lnTo>
                    <a:pt x="415" y="0"/>
                  </a:lnTo>
                  <a:lnTo>
                    <a:pt x="427" y="0"/>
                  </a:lnTo>
                  <a:lnTo>
                    <a:pt x="439" y="3"/>
                  </a:lnTo>
                  <a:lnTo>
                    <a:pt x="452" y="8"/>
                  </a:lnTo>
                  <a:lnTo>
                    <a:pt x="466" y="15"/>
                  </a:lnTo>
                  <a:lnTo>
                    <a:pt x="478" y="25"/>
                  </a:lnTo>
                  <a:lnTo>
                    <a:pt x="492" y="36"/>
                  </a:lnTo>
                  <a:lnTo>
                    <a:pt x="506" y="48"/>
                  </a:lnTo>
                  <a:lnTo>
                    <a:pt x="525" y="72"/>
                  </a:lnTo>
                  <a:lnTo>
                    <a:pt x="528" y="88"/>
                  </a:lnTo>
                  <a:lnTo>
                    <a:pt x="522" y="99"/>
                  </a:lnTo>
                  <a:lnTo>
                    <a:pt x="515" y="105"/>
                  </a:lnTo>
                  <a:lnTo>
                    <a:pt x="515" y="124"/>
                  </a:lnTo>
                  <a:lnTo>
                    <a:pt x="511" y="135"/>
                  </a:lnTo>
                  <a:lnTo>
                    <a:pt x="507" y="142"/>
                  </a:lnTo>
                  <a:lnTo>
                    <a:pt x="502" y="149"/>
                  </a:lnTo>
                  <a:lnTo>
                    <a:pt x="500" y="157"/>
                  </a:lnTo>
                  <a:lnTo>
                    <a:pt x="502" y="166"/>
                  </a:lnTo>
                  <a:lnTo>
                    <a:pt x="506" y="173"/>
                  </a:lnTo>
                  <a:lnTo>
                    <a:pt x="510" y="178"/>
                  </a:lnTo>
                  <a:lnTo>
                    <a:pt x="513" y="184"/>
                  </a:lnTo>
                  <a:lnTo>
                    <a:pt x="510" y="188"/>
                  </a:lnTo>
                  <a:lnTo>
                    <a:pt x="503" y="189"/>
                  </a:lnTo>
                  <a:lnTo>
                    <a:pt x="496" y="189"/>
                  </a:lnTo>
                  <a:lnTo>
                    <a:pt x="491" y="189"/>
                  </a:lnTo>
                  <a:lnTo>
                    <a:pt x="488" y="193"/>
                  </a:lnTo>
                  <a:lnTo>
                    <a:pt x="489" y="200"/>
                  </a:lnTo>
                  <a:lnTo>
                    <a:pt x="488" y="207"/>
                  </a:lnTo>
                  <a:lnTo>
                    <a:pt x="484" y="211"/>
                  </a:lnTo>
                  <a:lnTo>
                    <a:pt x="478" y="214"/>
                  </a:lnTo>
                  <a:lnTo>
                    <a:pt x="470" y="214"/>
                  </a:lnTo>
                  <a:lnTo>
                    <a:pt x="461" y="213"/>
                  </a:lnTo>
                  <a:lnTo>
                    <a:pt x="463" y="214"/>
                  </a:lnTo>
                  <a:lnTo>
                    <a:pt x="467" y="217"/>
                  </a:lnTo>
                  <a:lnTo>
                    <a:pt x="471" y="221"/>
                  </a:lnTo>
                  <a:lnTo>
                    <a:pt x="473" y="225"/>
                  </a:lnTo>
                  <a:lnTo>
                    <a:pt x="471" y="228"/>
                  </a:lnTo>
                  <a:lnTo>
                    <a:pt x="470" y="229"/>
                  </a:lnTo>
                  <a:lnTo>
                    <a:pt x="466" y="231"/>
                  </a:lnTo>
                  <a:lnTo>
                    <a:pt x="461" y="232"/>
                  </a:lnTo>
                  <a:lnTo>
                    <a:pt x="457" y="238"/>
                  </a:lnTo>
                  <a:lnTo>
                    <a:pt x="452" y="246"/>
                  </a:lnTo>
                  <a:lnTo>
                    <a:pt x="444" y="251"/>
                  </a:lnTo>
                  <a:lnTo>
                    <a:pt x="432" y="249"/>
                  </a:lnTo>
                  <a:lnTo>
                    <a:pt x="427" y="246"/>
                  </a:lnTo>
                  <a:lnTo>
                    <a:pt x="420" y="242"/>
                  </a:lnTo>
                  <a:lnTo>
                    <a:pt x="410" y="239"/>
                  </a:lnTo>
                  <a:lnTo>
                    <a:pt x="399" y="236"/>
                  </a:lnTo>
                  <a:lnTo>
                    <a:pt x="388" y="239"/>
                  </a:lnTo>
                  <a:lnTo>
                    <a:pt x="380" y="247"/>
                  </a:lnTo>
                  <a:lnTo>
                    <a:pt x="374" y="258"/>
                  </a:lnTo>
                  <a:lnTo>
                    <a:pt x="374" y="267"/>
                  </a:lnTo>
                  <a:lnTo>
                    <a:pt x="374" y="268"/>
                  </a:lnTo>
                  <a:lnTo>
                    <a:pt x="373" y="271"/>
                  </a:lnTo>
                  <a:lnTo>
                    <a:pt x="373" y="275"/>
                  </a:lnTo>
                  <a:lnTo>
                    <a:pt x="373" y="280"/>
                  </a:lnTo>
                  <a:lnTo>
                    <a:pt x="377" y="287"/>
                  </a:lnTo>
                  <a:lnTo>
                    <a:pt x="384" y="294"/>
                  </a:lnTo>
                  <a:lnTo>
                    <a:pt x="397" y="303"/>
                  </a:lnTo>
                  <a:lnTo>
                    <a:pt x="413" y="312"/>
                  </a:lnTo>
                  <a:lnTo>
                    <a:pt x="431" y="323"/>
                  </a:lnTo>
                  <a:lnTo>
                    <a:pt x="442" y="336"/>
                  </a:lnTo>
                  <a:lnTo>
                    <a:pt x="449" y="350"/>
                  </a:lnTo>
                  <a:lnTo>
                    <a:pt x="452" y="365"/>
                  </a:lnTo>
                  <a:lnTo>
                    <a:pt x="453" y="380"/>
                  </a:lnTo>
                  <a:lnTo>
                    <a:pt x="452" y="394"/>
                  </a:lnTo>
                  <a:lnTo>
                    <a:pt x="450" y="408"/>
                  </a:lnTo>
                  <a:lnTo>
                    <a:pt x="449" y="419"/>
                  </a:lnTo>
                  <a:lnTo>
                    <a:pt x="453" y="426"/>
                  </a:lnTo>
                  <a:lnTo>
                    <a:pt x="464" y="442"/>
                  </a:lnTo>
                  <a:lnTo>
                    <a:pt x="475" y="463"/>
                  </a:lnTo>
                  <a:lnTo>
                    <a:pt x="482" y="484"/>
                  </a:lnTo>
                  <a:lnTo>
                    <a:pt x="455" y="503"/>
                  </a:lnTo>
                  <a:lnTo>
                    <a:pt x="461" y="518"/>
                  </a:lnTo>
                  <a:lnTo>
                    <a:pt x="463" y="542"/>
                  </a:lnTo>
                  <a:lnTo>
                    <a:pt x="459" y="565"/>
                  </a:lnTo>
                  <a:lnTo>
                    <a:pt x="450" y="584"/>
                  </a:lnTo>
                  <a:lnTo>
                    <a:pt x="445" y="590"/>
                  </a:lnTo>
                  <a:lnTo>
                    <a:pt x="438" y="593"/>
                  </a:lnTo>
                  <a:lnTo>
                    <a:pt x="430" y="594"/>
                  </a:lnTo>
                  <a:lnTo>
                    <a:pt x="420" y="594"/>
                  </a:lnTo>
                  <a:lnTo>
                    <a:pt x="410" y="593"/>
                  </a:lnTo>
                  <a:lnTo>
                    <a:pt x="401" y="590"/>
                  </a:lnTo>
                  <a:lnTo>
                    <a:pt x="392" y="586"/>
                  </a:lnTo>
                  <a:lnTo>
                    <a:pt x="384" y="582"/>
                  </a:lnTo>
                  <a:lnTo>
                    <a:pt x="379" y="602"/>
                  </a:lnTo>
                  <a:lnTo>
                    <a:pt x="369" y="615"/>
                  </a:lnTo>
                  <a:lnTo>
                    <a:pt x="355" y="623"/>
                  </a:lnTo>
                  <a:lnTo>
                    <a:pt x="344" y="626"/>
                  </a:lnTo>
                  <a:lnTo>
                    <a:pt x="345" y="631"/>
                  </a:lnTo>
                  <a:lnTo>
                    <a:pt x="347" y="642"/>
                  </a:lnTo>
                  <a:lnTo>
                    <a:pt x="348" y="653"/>
                  </a:lnTo>
                  <a:lnTo>
                    <a:pt x="344" y="659"/>
                  </a:lnTo>
                  <a:lnTo>
                    <a:pt x="337" y="659"/>
                  </a:lnTo>
                  <a:lnTo>
                    <a:pt x="330" y="659"/>
                  </a:lnTo>
                  <a:lnTo>
                    <a:pt x="321" y="658"/>
                  </a:lnTo>
                  <a:lnTo>
                    <a:pt x="309" y="651"/>
                  </a:lnTo>
                  <a:lnTo>
                    <a:pt x="309" y="652"/>
                  </a:lnTo>
                  <a:lnTo>
                    <a:pt x="308" y="656"/>
                  </a:lnTo>
                  <a:lnTo>
                    <a:pt x="305" y="662"/>
                  </a:lnTo>
                  <a:lnTo>
                    <a:pt x="301" y="667"/>
                  </a:lnTo>
                  <a:lnTo>
                    <a:pt x="304" y="670"/>
                  </a:lnTo>
                  <a:lnTo>
                    <a:pt x="312" y="680"/>
                  </a:lnTo>
                  <a:lnTo>
                    <a:pt x="322" y="689"/>
                  </a:lnTo>
                  <a:lnTo>
                    <a:pt x="334" y="700"/>
                  </a:lnTo>
                  <a:lnTo>
                    <a:pt x="343" y="716"/>
                  </a:lnTo>
                  <a:lnTo>
                    <a:pt x="351" y="741"/>
                  </a:lnTo>
                  <a:lnTo>
                    <a:pt x="359" y="771"/>
                  </a:lnTo>
                  <a:lnTo>
                    <a:pt x="372" y="801"/>
                  </a:lnTo>
                  <a:lnTo>
                    <a:pt x="87" y="8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1957" y="3744"/>
              <a:ext cx="218" cy="159"/>
            </a:xfrm>
            <a:custGeom>
              <a:avLst/>
              <a:gdLst>
                <a:gd name="T0" fmla="*/ 0 w 218"/>
                <a:gd name="T1" fmla="*/ 23 h 159"/>
                <a:gd name="T2" fmla="*/ 7 w 218"/>
                <a:gd name="T3" fmla="*/ 37 h 159"/>
                <a:gd name="T4" fmla="*/ 16 w 218"/>
                <a:gd name="T5" fmla="*/ 63 h 159"/>
                <a:gd name="T6" fmla="*/ 29 w 218"/>
                <a:gd name="T7" fmla="*/ 97 h 159"/>
                <a:gd name="T8" fmla="*/ 40 w 218"/>
                <a:gd name="T9" fmla="*/ 130 h 159"/>
                <a:gd name="T10" fmla="*/ 41 w 218"/>
                <a:gd name="T11" fmla="*/ 131 h 159"/>
                <a:gd name="T12" fmla="*/ 47 w 218"/>
                <a:gd name="T13" fmla="*/ 133 h 159"/>
                <a:gd name="T14" fmla="*/ 54 w 218"/>
                <a:gd name="T15" fmla="*/ 137 h 159"/>
                <a:gd name="T16" fmla="*/ 62 w 218"/>
                <a:gd name="T17" fmla="*/ 139 h 159"/>
                <a:gd name="T18" fmla="*/ 72 w 218"/>
                <a:gd name="T19" fmla="*/ 145 h 159"/>
                <a:gd name="T20" fmla="*/ 81 w 218"/>
                <a:gd name="T21" fmla="*/ 149 h 159"/>
                <a:gd name="T22" fmla="*/ 88 w 218"/>
                <a:gd name="T23" fmla="*/ 155 h 159"/>
                <a:gd name="T24" fmla="*/ 95 w 218"/>
                <a:gd name="T25" fmla="*/ 159 h 159"/>
                <a:gd name="T26" fmla="*/ 98 w 218"/>
                <a:gd name="T27" fmla="*/ 152 h 159"/>
                <a:gd name="T28" fmla="*/ 102 w 218"/>
                <a:gd name="T29" fmla="*/ 145 h 159"/>
                <a:gd name="T30" fmla="*/ 108 w 218"/>
                <a:gd name="T31" fmla="*/ 137 h 159"/>
                <a:gd name="T32" fmla="*/ 116 w 218"/>
                <a:gd name="T33" fmla="*/ 127 h 159"/>
                <a:gd name="T34" fmla="*/ 120 w 218"/>
                <a:gd name="T35" fmla="*/ 119 h 159"/>
                <a:gd name="T36" fmla="*/ 127 w 218"/>
                <a:gd name="T37" fmla="*/ 115 h 159"/>
                <a:gd name="T38" fmla="*/ 135 w 218"/>
                <a:gd name="T39" fmla="*/ 115 h 159"/>
                <a:gd name="T40" fmla="*/ 145 w 218"/>
                <a:gd name="T41" fmla="*/ 117 h 159"/>
                <a:gd name="T42" fmla="*/ 153 w 218"/>
                <a:gd name="T43" fmla="*/ 123 h 159"/>
                <a:gd name="T44" fmla="*/ 162 w 218"/>
                <a:gd name="T45" fmla="*/ 130 h 159"/>
                <a:gd name="T46" fmla="*/ 168 w 218"/>
                <a:gd name="T47" fmla="*/ 137 h 159"/>
                <a:gd name="T48" fmla="*/ 173 w 218"/>
                <a:gd name="T49" fmla="*/ 144 h 159"/>
                <a:gd name="T50" fmla="*/ 174 w 218"/>
                <a:gd name="T51" fmla="*/ 141 h 159"/>
                <a:gd name="T52" fmla="*/ 177 w 218"/>
                <a:gd name="T53" fmla="*/ 135 h 159"/>
                <a:gd name="T54" fmla="*/ 181 w 218"/>
                <a:gd name="T55" fmla="*/ 128 h 159"/>
                <a:gd name="T56" fmla="*/ 188 w 218"/>
                <a:gd name="T57" fmla="*/ 123 h 159"/>
                <a:gd name="T58" fmla="*/ 192 w 218"/>
                <a:gd name="T59" fmla="*/ 124 h 159"/>
                <a:gd name="T60" fmla="*/ 200 w 218"/>
                <a:gd name="T61" fmla="*/ 127 h 159"/>
                <a:gd name="T62" fmla="*/ 210 w 218"/>
                <a:gd name="T63" fmla="*/ 134 h 159"/>
                <a:gd name="T64" fmla="*/ 218 w 218"/>
                <a:gd name="T65" fmla="*/ 144 h 159"/>
                <a:gd name="T66" fmla="*/ 213 w 218"/>
                <a:gd name="T67" fmla="*/ 106 h 159"/>
                <a:gd name="T68" fmla="*/ 204 w 218"/>
                <a:gd name="T69" fmla="*/ 63 h 159"/>
                <a:gd name="T70" fmla="*/ 193 w 218"/>
                <a:gd name="T71" fmla="*/ 25 h 159"/>
                <a:gd name="T72" fmla="*/ 184 w 218"/>
                <a:gd name="T73" fmla="*/ 0 h 159"/>
                <a:gd name="T74" fmla="*/ 170 w 218"/>
                <a:gd name="T75" fmla="*/ 0 h 159"/>
                <a:gd name="T76" fmla="*/ 146 w 218"/>
                <a:gd name="T77" fmla="*/ 3 h 159"/>
                <a:gd name="T78" fmla="*/ 117 w 218"/>
                <a:gd name="T79" fmla="*/ 7 h 159"/>
                <a:gd name="T80" fmla="*/ 84 w 218"/>
                <a:gd name="T81" fmla="*/ 11 h 159"/>
                <a:gd name="T82" fmla="*/ 52 w 218"/>
                <a:gd name="T83" fmla="*/ 15 h 159"/>
                <a:gd name="T84" fmla="*/ 26 w 218"/>
                <a:gd name="T85" fmla="*/ 19 h 159"/>
                <a:gd name="T86" fmla="*/ 7 w 218"/>
                <a:gd name="T87" fmla="*/ 22 h 159"/>
                <a:gd name="T88" fmla="*/ 0 w 218"/>
                <a:gd name="T89" fmla="*/ 23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8"/>
                <a:gd name="T136" fmla="*/ 0 h 159"/>
                <a:gd name="T137" fmla="*/ 218 w 218"/>
                <a:gd name="T138" fmla="*/ 159 h 1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8" h="159">
                  <a:moveTo>
                    <a:pt x="0" y="23"/>
                  </a:moveTo>
                  <a:lnTo>
                    <a:pt x="7" y="37"/>
                  </a:lnTo>
                  <a:lnTo>
                    <a:pt x="16" y="63"/>
                  </a:lnTo>
                  <a:lnTo>
                    <a:pt x="29" y="97"/>
                  </a:lnTo>
                  <a:lnTo>
                    <a:pt x="40" y="130"/>
                  </a:lnTo>
                  <a:lnTo>
                    <a:pt x="41" y="131"/>
                  </a:lnTo>
                  <a:lnTo>
                    <a:pt x="47" y="133"/>
                  </a:lnTo>
                  <a:lnTo>
                    <a:pt x="54" y="137"/>
                  </a:lnTo>
                  <a:lnTo>
                    <a:pt x="62" y="139"/>
                  </a:lnTo>
                  <a:lnTo>
                    <a:pt x="72" y="145"/>
                  </a:lnTo>
                  <a:lnTo>
                    <a:pt x="81" y="149"/>
                  </a:lnTo>
                  <a:lnTo>
                    <a:pt x="88" y="155"/>
                  </a:lnTo>
                  <a:lnTo>
                    <a:pt x="95" y="159"/>
                  </a:lnTo>
                  <a:lnTo>
                    <a:pt x="98" y="152"/>
                  </a:lnTo>
                  <a:lnTo>
                    <a:pt x="102" y="145"/>
                  </a:lnTo>
                  <a:lnTo>
                    <a:pt x="108" y="137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7" y="115"/>
                  </a:lnTo>
                  <a:lnTo>
                    <a:pt x="135" y="115"/>
                  </a:lnTo>
                  <a:lnTo>
                    <a:pt x="145" y="117"/>
                  </a:lnTo>
                  <a:lnTo>
                    <a:pt x="153" y="123"/>
                  </a:lnTo>
                  <a:lnTo>
                    <a:pt x="162" y="130"/>
                  </a:lnTo>
                  <a:lnTo>
                    <a:pt x="168" y="137"/>
                  </a:lnTo>
                  <a:lnTo>
                    <a:pt x="173" y="144"/>
                  </a:lnTo>
                  <a:lnTo>
                    <a:pt x="174" y="141"/>
                  </a:lnTo>
                  <a:lnTo>
                    <a:pt x="177" y="135"/>
                  </a:lnTo>
                  <a:lnTo>
                    <a:pt x="181" y="128"/>
                  </a:lnTo>
                  <a:lnTo>
                    <a:pt x="188" y="123"/>
                  </a:lnTo>
                  <a:lnTo>
                    <a:pt x="192" y="124"/>
                  </a:lnTo>
                  <a:lnTo>
                    <a:pt x="200" y="127"/>
                  </a:lnTo>
                  <a:lnTo>
                    <a:pt x="210" y="134"/>
                  </a:lnTo>
                  <a:lnTo>
                    <a:pt x="218" y="144"/>
                  </a:lnTo>
                  <a:lnTo>
                    <a:pt x="213" y="106"/>
                  </a:lnTo>
                  <a:lnTo>
                    <a:pt x="204" y="63"/>
                  </a:lnTo>
                  <a:lnTo>
                    <a:pt x="193" y="25"/>
                  </a:lnTo>
                  <a:lnTo>
                    <a:pt x="184" y="0"/>
                  </a:lnTo>
                  <a:lnTo>
                    <a:pt x="170" y="0"/>
                  </a:lnTo>
                  <a:lnTo>
                    <a:pt x="146" y="3"/>
                  </a:lnTo>
                  <a:lnTo>
                    <a:pt x="117" y="7"/>
                  </a:lnTo>
                  <a:lnTo>
                    <a:pt x="84" y="11"/>
                  </a:lnTo>
                  <a:lnTo>
                    <a:pt x="52" y="15"/>
                  </a:lnTo>
                  <a:lnTo>
                    <a:pt x="26" y="19"/>
                  </a:lnTo>
                  <a:lnTo>
                    <a:pt x="7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011" y="3423"/>
              <a:ext cx="748" cy="860"/>
            </a:xfrm>
            <a:custGeom>
              <a:avLst/>
              <a:gdLst>
                <a:gd name="T0" fmla="*/ 658 w 748"/>
                <a:gd name="T1" fmla="*/ 716 h 860"/>
                <a:gd name="T2" fmla="*/ 643 w 748"/>
                <a:gd name="T3" fmla="*/ 669 h 860"/>
                <a:gd name="T4" fmla="*/ 643 w 748"/>
                <a:gd name="T5" fmla="*/ 590 h 860"/>
                <a:gd name="T6" fmla="*/ 704 w 748"/>
                <a:gd name="T7" fmla="*/ 603 h 860"/>
                <a:gd name="T8" fmla="*/ 734 w 748"/>
                <a:gd name="T9" fmla="*/ 553 h 860"/>
                <a:gd name="T10" fmla="*/ 747 w 748"/>
                <a:gd name="T11" fmla="*/ 534 h 860"/>
                <a:gd name="T12" fmla="*/ 713 w 748"/>
                <a:gd name="T13" fmla="*/ 447 h 860"/>
                <a:gd name="T14" fmla="*/ 676 w 748"/>
                <a:gd name="T15" fmla="*/ 405 h 860"/>
                <a:gd name="T16" fmla="*/ 679 w 748"/>
                <a:gd name="T17" fmla="*/ 332 h 860"/>
                <a:gd name="T18" fmla="*/ 571 w 748"/>
                <a:gd name="T19" fmla="*/ 306 h 860"/>
                <a:gd name="T20" fmla="*/ 531 w 748"/>
                <a:gd name="T21" fmla="*/ 311 h 860"/>
                <a:gd name="T22" fmla="*/ 465 w 748"/>
                <a:gd name="T23" fmla="*/ 306 h 860"/>
                <a:gd name="T24" fmla="*/ 420 w 748"/>
                <a:gd name="T25" fmla="*/ 286 h 860"/>
                <a:gd name="T26" fmla="*/ 394 w 748"/>
                <a:gd name="T27" fmla="*/ 244 h 860"/>
                <a:gd name="T28" fmla="*/ 431 w 748"/>
                <a:gd name="T29" fmla="*/ 241 h 860"/>
                <a:gd name="T30" fmla="*/ 485 w 748"/>
                <a:gd name="T31" fmla="*/ 275 h 860"/>
                <a:gd name="T32" fmla="*/ 536 w 748"/>
                <a:gd name="T33" fmla="*/ 293 h 860"/>
                <a:gd name="T34" fmla="*/ 588 w 748"/>
                <a:gd name="T35" fmla="*/ 202 h 860"/>
                <a:gd name="T36" fmla="*/ 545 w 748"/>
                <a:gd name="T37" fmla="*/ 208 h 860"/>
                <a:gd name="T38" fmla="*/ 491 w 748"/>
                <a:gd name="T39" fmla="*/ 159 h 860"/>
                <a:gd name="T40" fmla="*/ 460 w 748"/>
                <a:gd name="T41" fmla="*/ 150 h 860"/>
                <a:gd name="T42" fmla="*/ 433 w 748"/>
                <a:gd name="T43" fmla="*/ 76 h 860"/>
                <a:gd name="T44" fmla="*/ 358 w 748"/>
                <a:gd name="T45" fmla="*/ 43 h 860"/>
                <a:gd name="T46" fmla="*/ 268 w 748"/>
                <a:gd name="T47" fmla="*/ 3 h 860"/>
                <a:gd name="T48" fmla="*/ 190 w 748"/>
                <a:gd name="T49" fmla="*/ 38 h 860"/>
                <a:gd name="T50" fmla="*/ 181 w 748"/>
                <a:gd name="T51" fmla="*/ 80 h 860"/>
                <a:gd name="T52" fmla="*/ 154 w 748"/>
                <a:gd name="T53" fmla="*/ 141 h 860"/>
                <a:gd name="T54" fmla="*/ 201 w 748"/>
                <a:gd name="T55" fmla="*/ 136 h 860"/>
                <a:gd name="T56" fmla="*/ 206 w 748"/>
                <a:gd name="T57" fmla="*/ 181 h 860"/>
                <a:gd name="T58" fmla="*/ 194 w 748"/>
                <a:gd name="T59" fmla="*/ 228 h 860"/>
                <a:gd name="T60" fmla="*/ 208 w 748"/>
                <a:gd name="T61" fmla="*/ 252 h 860"/>
                <a:gd name="T62" fmla="*/ 230 w 748"/>
                <a:gd name="T63" fmla="*/ 264 h 860"/>
                <a:gd name="T64" fmla="*/ 227 w 748"/>
                <a:gd name="T65" fmla="*/ 284 h 860"/>
                <a:gd name="T66" fmla="*/ 257 w 748"/>
                <a:gd name="T67" fmla="*/ 313 h 860"/>
                <a:gd name="T68" fmla="*/ 322 w 748"/>
                <a:gd name="T69" fmla="*/ 324 h 860"/>
                <a:gd name="T70" fmla="*/ 310 w 748"/>
                <a:gd name="T71" fmla="*/ 368 h 860"/>
                <a:gd name="T72" fmla="*/ 256 w 748"/>
                <a:gd name="T73" fmla="*/ 423 h 860"/>
                <a:gd name="T74" fmla="*/ 241 w 748"/>
                <a:gd name="T75" fmla="*/ 535 h 860"/>
                <a:gd name="T76" fmla="*/ 212 w 748"/>
                <a:gd name="T77" fmla="*/ 538 h 860"/>
                <a:gd name="T78" fmla="*/ 163 w 748"/>
                <a:gd name="T79" fmla="*/ 465 h 860"/>
                <a:gd name="T80" fmla="*/ 152 w 748"/>
                <a:gd name="T81" fmla="*/ 391 h 860"/>
                <a:gd name="T82" fmla="*/ 155 w 748"/>
                <a:gd name="T83" fmla="*/ 337 h 860"/>
                <a:gd name="T84" fmla="*/ 136 w 748"/>
                <a:gd name="T85" fmla="*/ 373 h 860"/>
                <a:gd name="T86" fmla="*/ 104 w 748"/>
                <a:gd name="T87" fmla="*/ 353 h 860"/>
                <a:gd name="T88" fmla="*/ 72 w 748"/>
                <a:gd name="T89" fmla="*/ 318 h 860"/>
                <a:gd name="T90" fmla="*/ 67 w 748"/>
                <a:gd name="T91" fmla="*/ 351 h 860"/>
                <a:gd name="T92" fmla="*/ 27 w 748"/>
                <a:gd name="T93" fmla="*/ 322 h 860"/>
                <a:gd name="T94" fmla="*/ 20 w 748"/>
                <a:gd name="T95" fmla="*/ 353 h 860"/>
                <a:gd name="T96" fmla="*/ 57 w 748"/>
                <a:gd name="T97" fmla="*/ 386 h 860"/>
                <a:gd name="T98" fmla="*/ 11 w 748"/>
                <a:gd name="T99" fmla="*/ 380 h 860"/>
                <a:gd name="T100" fmla="*/ 15 w 748"/>
                <a:gd name="T101" fmla="*/ 395 h 860"/>
                <a:gd name="T102" fmla="*/ 61 w 748"/>
                <a:gd name="T103" fmla="*/ 416 h 860"/>
                <a:gd name="T104" fmla="*/ 115 w 748"/>
                <a:gd name="T105" fmla="*/ 462 h 860"/>
                <a:gd name="T106" fmla="*/ 173 w 748"/>
                <a:gd name="T107" fmla="*/ 603 h 860"/>
                <a:gd name="T108" fmla="*/ 237 w 748"/>
                <a:gd name="T109" fmla="*/ 683 h 860"/>
                <a:gd name="T110" fmla="*/ 290 w 748"/>
                <a:gd name="T111" fmla="*/ 657 h 860"/>
                <a:gd name="T112" fmla="*/ 336 w 748"/>
                <a:gd name="T113" fmla="*/ 665 h 860"/>
                <a:gd name="T114" fmla="*/ 387 w 748"/>
                <a:gd name="T115" fmla="*/ 659 h 860"/>
                <a:gd name="T116" fmla="*/ 437 w 748"/>
                <a:gd name="T117" fmla="*/ 686 h 860"/>
                <a:gd name="T118" fmla="*/ 409 w 748"/>
                <a:gd name="T119" fmla="*/ 771 h 8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8"/>
                <a:gd name="T181" fmla="*/ 0 h 860"/>
                <a:gd name="T182" fmla="*/ 748 w 748"/>
                <a:gd name="T183" fmla="*/ 860 h 8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8" h="860">
                  <a:moveTo>
                    <a:pt x="706" y="860"/>
                  </a:moveTo>
                  <a:lnTo>
                    <a:pt x="706" y="833"/>
                  </a:lnTo>
                  <a:lnTo>
                    <a:pt x="704" y="804"/>
                  </a:lnTo>
                  <a:lnTo>
                    <a:pt x="697" y="778"/>
                  </a:lnTo>
                  <a:lnTo>
                    <a:pt x="687" y="756"/>
                  </a:lnTo>
                  <a:lnTo>
                    <a:pt x="671" y="733"/>
                  </a:lnTo>
                  <a:lnTo>
                    <a:pt x="658" y="716"/>
                  </a:lnTo>
                  <a:lnTo>
                    <a:pt x="650" y="706"/>
                  </a:lnTo>
                  <a:lnTo>
                    <a:pt x="647" y="702"/>
                  </a:lnTo>
                  <a:lnTo>
                    <a:pt x="647" y="693"/>
                  </a:lnTo>
                  <a:lnTo>
                    <a:pt x="648" y="683"/>
                  </a:lnTo>
                  <a:lnTo>
                    <a:pt x="650" y="675"/>
                  </a:lnTo>
                  <a:lnTo>
                    <a:pt x="650" y="672"/>
                  </a:lnTo>
                  <a:lnTo>
                    <a:pt x="643" y="669"/>
                  </a:lnTo>
                  <a:lnTo>
                    <a:pt x="637" y="668"/>
                  </a:lnTo>
                  <a:lnTo>
                    <a:pt x="633" y="666"/>
                  </a:lnTo>
                  <a:lnTo>
                    <a:pt x="632" y="666"/>
                  </a:lnTo>
                  <a:lnTo>
                    <a:pt x="629" y="654"/>
                  </a:lnTo>
                  <a:lnTo>
                    <a:pt x="628" y="633"/>
                  </a:lnTo>
                  <a:lnTo>
                    <a:pt x="632" y="610"/>
                  </a:lnTo>
                  <a:lnTo>
                    <a:pt x="643" y="590"/>
                  </a:lnTo>
                  <a:lnTo>
                    <a:pt x="651" y="592"/>
                  </a:lnTo>
                  <a:lnTo>
                    <a:pt x="659" y="594"/>
                  </a:lnTo>
                  <a:lnTo>
                    <a:pt x="669" y="596"/>
                  </a:lnTo>
                  <a:lnTo>
                    <a:pt x="677" y="599"/>
                  </a:lnTo>
                  <a:lnTo>
                    <a:pt x="687" y="600"/>
                  </a:lnTo>
                  <a:lnTo>
                    <a:pt x="695" y="601"/>
                  </a:lnTo>
                  <a:lnTo>
                    <a:pt x="704" y="603"/>
                  </a:lnTo>
                  <a:lnTo>
                    <a:pt x="711" y="601"/>
                  </a:lnTo>
                  <a:lnTo>
                    <a:pt x="723" y="599"/>
                  </a:lnTo>
                  <a:lnTo>
                    <a:pt x="734" y="593"/>
                  </a:lnTo>
                  <a:lnTo>
                    <a:pt x="742" y="586"/>
                  </a:lnTo>
                  <a:lnTo>
                    <a:pt x="747" y="578"/>
                  </a:lnTo>
                  <a:lnTo>
                    <a:pt x="742" y="567"/>
                  </a:lnTo>
                  <a:lnTo>
                    <a:pt x="734" y="553"/>
                  </a:lnTo>
                  <a:lnTo>
                    <a:pt x="724" y="542"/>
                  </a:lnTo>
                  <a:lnTo>
                    <a:pt x="720" y="538"/>
                  </a:lnTo>
                  <a:lnTo>
                    <a:pt x="729" y="541"/>
                  </a:lnTo>
                  <a:lnTo>
                    <a:pt x="734" y="541"/>
                  </a:lnTo>
                  <a:lnTo>
                    <a:pt x="738" y="541"/>
                  </a:lnTo>
                  <a:lnTo>
                    <a:pt x="742" y="539"/>
                  </a:lnTo>
                  <a:lnTo>
                    <a:pt x="747" y="534"/>
                  </a:lnTo>
                  <a:lnTo>
                    <a:pt x="748" y="520"/>
                  </a:lnTo>
                  <a:lnTo>
                    <a:pt x="744" y="500"/>
                  </a:lnTo>
                  <a:lnTo>
                    <a:pt x="730" y="480"/>
                  </a:lnTo>
                  <a:lnTo>
                    <a:pt x="727" y="474"/>
                  </a:lnTo>
                  <a:lnTo>
                    <a:pt x="723" y="466"/>
                  </a:lnTo>
                  <a:lnTo>
                    <a:pt x="719" y="458"/>
                  </a:lnTo>
                  <a:lnTo>
                    <a:pt x="713" y="447"/>
                  </a:lnTo>
                  <a:lnTo>
                    <a:pt x="705" y="438"/>
                  </a:lnTo>
                  <a:lnTo>
                    <a:pt x="695" y="433"/>
                  </a:lnTo>
                  <a:lnTo>
                    <a:pt x="683" y="431"/>
                  </a:lnTo>
                  <a:lnTo>
                    <a:pt x="666" y="436"/>
                  </a:lnTo>
                  <a:lnTo>
                    <a:pt x="668" y="429"/>
                  </a:lnTo>
                  <a:lnTo>
                    <a:pt x="671" y="418"/>
                  </a:lnTo>
                  <a:lnTo>
                    <a:pt x="676" y="405"/>
                  </a:lnTo>
                  <a:lnTo>
                    <a:pt x="682" y="390"/>
                  </a:lnTo>
                  <a:lnTo>
                    <a:pt x="689" y="376"/>
                  </a:lnTo>
                  <a:lnTo>
                    <a:pt x="697" y="362"/>
                  </a:lnTo>
                  <a:lnTo>
                    <a:pt x="705" y="350"/>
                  </a:lnTo>
                  <a:lnTo>
                    <a:pt x="713" y="340"/>
                  </a:lnTo>
                  <a:lnTo>
                    <a:pt x="698" y="337"/>
                  </a:lnTo>
                  <a:lnTo>
                    <a:pt x="679" y="332"/>
                  </a:lnTo>
                  <a:lnTo>
                    <a:pt x="655" y="324"/>
                  </a:lnTo>
                  <a:lnTo>
                    <a:pt x="633" y="315"/>
                  </a:lnTo>
                  <a:lnTo>
                    <a:pt x="612" y="307"/>
                  </a:lnTo>
                  <a:lnTo>
                    <a:pt x="595" y="300"/>
                  </a:lnTo>
                  <a:lnTo>
                    <a:pt x="582" y="295"/>
                  </a:lnTo>
                  <a:lnTo>
                    <a:pt x="578" y="293"/>
                  </a:lnTo>
                  <a:lnTo>
                    <a:pt x="571" y="306"/>
                  </a:lnTo>
                  <a:lnTo>
                    <a:pt x="563" y="321"/>
                  </a:lnTo>
                  <a:lnTo>
                    <a:pt x="557" y="335"/>
                  </a:lnTo>
                  <a:lnTo>
                    <a:pt x="554" y="340"/>
                  </a:lnTo>
                  <a:lnTo>
                    <a:pt x="549" y="333"/>
                  </a:lnTo>
                  <a:lnTo>
                    <a:pt x="542" y="326"/>
                  </a:lnTo>
                  <a:lnTo>
                    <a:pt x="536" y="319"/>
                  </a:lnTo>
                  <a:lnTo>
                    <a:pt x="531" y="311"/>
                  </a:lnTo>
                  <a:lnTo>
                    <a:pt x="524" y="306"/>
                  </a:lnTo>
                  <a:lnTo>
                    <a:pt x="517" y="302"/>
                  </a:lnTo>
                  <a:lnTo>
                    <a:pt x="509" y="299"/>
                  </a:lnTo>
                  <a:lnTo>
                    <a:pt x="499" y="300"/>
                  </a:lnTo>
                  <a:lnTo>
                    <a:pt x="488" y="303"/>
                  </a:lnTo>
                  <a:lnTo>
                    <a:pt x="477" y="304"/>
                  </a:lnTo>
                  <a:lnTo>
                    <a:pt x="465" y="306"/>
                  </a:lnTo>
                  <a:lnTo>
                    <a:pt x="452" y="307"/>
                  </a:lnTo>
                  <a:lnTo>
                    <a:pt x="441" y="308"/>
                  </a:lnTo>
                  <a:lnTo>
                    <a:pt x="431" y="310"/>
                  </a:lnTo>
                  <a:lnTo>
                    <a:pt x="426" y="310"/>
                  </a:lnTo>
                  <a:lnTo>
                    <a:pt x="423" y="310"/>
                  </a:lnTo>
                  <a:lnTo>
                    <a:pt x="422" y="297"/>
                  </a:lnTo>
                  <a:lnTo>
                    <a:pt x="420" y="286"/>
                  </a:lnTo>
                  <a:lnTo>
                    <a:pt x="419" y="279"/>
                  </a:lnTo>
                  <a:lnTo>
                    <a:pt x="419" y="277"/>
                  </a:lnTo>
                  <a:lnTo>
                    <a:pt x="400" y="286"/>
                  </a:lnTo>
                  <a:lnTo>
                    <a:pt x="397" y="273"/>
                  </a:lnTo>
                  <a:lnTo>
                    <a:pt x="394" y="260"/>
                  </a:lnTo>
                  <a:lnTo>
                    <a:pt x="393" y="250"/>
                  </a:lnTo>
                  <a:lnTo>
                    <a:pt x="394" y="244"/>
                  </a:lnTo>
                  <a:lnTo>
                    <a:pt x="401" y="238"/>
                  </a:lnTo>
                  <a:lnTo>
                    <a:pt x="407" y="230"/>
                  </a:lnTo>
                  <a:lnTo>
                    <a:pt x="412" y="223"/>
                  </a:lnTo>
                  <a:lnTo>
                    <a:pt x="419" y="221"/>
                  </a:lnTo>
                  <a:lnTo>
                    <a:pt x="423" y="226"/>
                  </a:lnTo>
                  <a:lnTo>
                    <a:pt x="427" y="232"/>
                  </a:lnTo>
                  <a:lnTo>
                    <a:pt x="431" y="241"/>
                  </a:lnTo>
                  <a:lnTo>
                    <a:pt x="436" y="250"/>
                  </a:lnTo>
                  <a:lnTo>
                    <a:pt x="440" y="260"/>
                  </a:lnTo>
                  <a:lnTo>
                    <a:pt x="447" y="268"/>
                  </a:lnTo>
                  <a:lnTo>
                    <a:pt x="455" y="274"/>
                  </a:lnTo>
                  <a:lnTo>
                    <a:pt x="465" y="275"/>
                  </a:lnTo>
                  <a:lnTo>
                    <a:pt x="476" y="275"/>
                  </a:lnTo>
                  <a:lnTo>
                    <a:pt x="485" y="275"/>
                  </a:lnTo>
                  <a:lnTo>
                    <a:pt x="495" y="277"/>
                  </a:lnTo>
                  <a:lnTo>
                    <a:pt x="503" y="278"/>
                  </a:lnTo>
                  <a:lnTo>
                    <a:pt x="510" y="279"/>
                  </a:lnTo>
                  <a:lnTo>
                    <a:pt x="517" y="282"/>
                  </a:lnTo>
                  <a:lnTo>
                    <a:pt x="523" y="286"/>
                  </a:lnTo>
                  <a:lnTo>
                    <a:pt x="527" y="289"/>
                  </a:lnTo>
                  <a:lnTo>
                    <a:pt x="536" y="293"/>
                  </a:lnTo>
                  <a:lnTo>
                    <a:pt x="550" y="293"/>
                  </a:lnTo>
                  <a:lnTo>
                    <a:pt x="567" y="289"/>
                  </a:lnTo>
                  <a:lnTo>
                    <a:pt x="582" y="281"/>
                  </a:lnTo>
                  <a:lnTo>
                    <a:pt x="595" y="267"/>
                  </a:lnTo>
                  <a:lnTo>
                    <a:pt x="601" y="249"/>
                  </a:lnTo>
                  <a:lnTo>
                    <a:pt x="600" y="228"/>
                  </a:lnTo>
                  <a:lnTo>
                    <a:pt x="588" y="202"/>
                  </a:lnTo>
                  <a:lnTo>
                    <a:pt x="586" y="213"/>
                  </a:lnTo>
                  <a:lnTo>
                    <a:pt x="582" y="224"/>
                  </a:lnTo>
                  <a:lnTo>
                    <a:pt x="574" y="232"/>
                  </a:lnTo>
                  <a:lnTo>
                    <a:pt x="563" y="231"/>
                  </a:lnTo>
                  <a:lnTo>
                    <a:pt x="557" y="226"/>
                  </a:lnTo>
                  <a:lnTo>
                    <a:pt x="552" y="217"/>
                  </a:lnTo>
                  <a:lnTo>
                    <a:pt x="545" y="208"/>
                  </a:lnTo>
                  <a:lnTo>
                    <a:pt x="536" y="198"/>
                  </a:lnTo>
                  <a:lnTo>
                    <a:pt x="527" y="188"/>
                  </a:lnTo>
                  <a:lnTo>
                    <a:pt x="514" y="180"/>
                  </a:lnTo>
                  <a:lnTo>
                    <a:pt x="501" y="176"/>
                  </a:lnTo>
                  <a:lnTo>
                    <a:pt x="483" y="174"/>
                  </a:lnTo>
                  <a:lnTo>
                    <a:pt x="489" y="170"/>
                  </a:lnTo>
                  <a:lnTo>
                    <a:pt x="491" y="159"/>
                  </a:lnTo>
                  <a:lnTo>
                    <a:pt x="489" y="147"/>
                  </a:lnTo>
                  <a:lnTo>
                    <a:pt x="483" y="137"/>
                  </a:lnTo>
                  <a:lnTo>
                    <a:pt x="481" y="143"/>
                  </a:lnTo>
                  <a:lnTo>
                    <a:pt x="477" y="148"/>
                  </a:lnTo>
                  <a:lnTo>
                    <a:pt x="473" y="151"/>
                  </a:lnTo>
                  <a:lnTo>
                    <a:pt x="467" y="152"/>
                  </a:lnTo>
                  <a:lnTo>
                    <a:pt x="460" y="150"/>
                  </a:lnTo>
                  <a:lnTo>
                    <a:pt x="454" y="143"/>
                  </a:lnTo>
                  <a:lnTo>
                    <a:pt x="448" y="132"/>
                  </a:lnTo>
                  <a:lnTo>
                    <a:pt x="447" y="118"/>
                  </a:lnTo>
                  <a:lnTo>
                    <a:pt x="447" y="109"/>
                  </a:lnTo>
                  <a:lnTo>
                    <a:pt x="444" y="98"/>
                  </a:lnTo>
                  <a:lnTo>
                    <a:pt x="440" y="87"/>
                  </a:lnTo>
                  <a:lnTo>
                    <a:pt x="433" y="76"/>
                  </a:lnTo>
                  <a:lnTo>
                    <a:pt x="423" y="68"/>
                  </a:lnTo>
                  <a:lnTo>
                    <a:pt x="413" y="60"/>
                  </a:lnTo>
                  <a:lnTo>
                    <a:pt x="401" y="57"/>
                  </a:lnTo>
                  <a:lnTo>
                    <a:pt x="387" y="57"/>
                  </a:lnTo>
                  <a:lnTo>
                    <a:pt x="382" y="47"/>
                  </a:lnTo>
                  <a:lnTo>
                    <a:pt x="372" y="42"/>
                  </a:lnTo>
                  <a:lnTo>
                    <a:pt x="358" y="43"/>
                  </a:lnTo>
                  <a:lnTo>
                    <a:pt x="347" y="53"/>
                  </a:lnTo>
                  <a:lnTo>
                    <a:pt x="343" y="35"/>
                  </a:lnTo>
                  <a:lnTo>
                    <a:pt x="333" y="20"/>
                  </a:lnTo>
                  <a:lnTo>
                    <a:pt x="320" y="10"/>
                  </a:lnTo>
                  <a:lnTo>
                    <a:pt x="303" y="3"/>
                  </a:lnTo>
                  <a:lnTo>
                    <a:pt x="285" y="0"/>
                  </a:lnTo>
                  <a:lnTo>
                    <a:pt x="268" y="3"/>
                  </a:lnTo>
                  <a:lnTo>
                    <a:pt x="255" y="11"/>
                  </a:lnTo>
                  <a:lnTo>
                    <a:pt x="244" y="25"/>
                  </a:lnTo>
                  <a:lnTo>
                    <a:pt x="238" y="25"/>
                  </a:lnTo>
                  <a:lnTo>
                    <a:pt x="228" y="25"/>
                  </a:lnTo>
                  <a:lnTo>
                    <a:pt x="216" y="27"/>
                  </a:lnTo>
                  <a:lnTo>
                    <a:pt x="202" y="31"/>
                  </a:lnTo>
                  <a:lnTo>
                    <a:pt x="190" y="38"/>
                  </a:lnTo>
                  <a:lnTo>
                    <a:pt x="179" y="46"/>
                  </a:lnTo>
                  <a:lnTo>
                    <a:pt x="170" y="58"/>
                  </a:lnTo>
                  <a:lnTo>
                    <a:pt x="166" y="75"/>
                  </a:lnTo>
                  <a:lnTo>
                    <a:pt x="172" y="75"/>
                  </a:lnTo>
                  <a:lnTo>
                    <a:pt x="177" y="76"/>
                  </a:lnTo>
                  <a:lnTo>
                    <a:pt x="180" y="79"/>
                  </a:lnTo>
                  <a:lnTo>
                    <a:pt x="181" y="80"/>
                  </a:lnTo>
                  <a:lnTo>
                    <a:pt x="174" y="82"/>
                  </a:lnTo>
                  <a:lnTo>
                    <a:pt x="166" y="87"/>
                  </a:lnTo>
                  <a:lnTo>
                    <a:pt x="158" y="94"/>
                  </a:lnTo>
                  <a:lnTo>
                    <a:pt x="151" y="103"/>
                  </a:lnTo>
                  <a:lnTo>
                    <a:pt x="147" y="114"/>
                  </a:lnTo>
                  <a:lnTo>
                    <a:pt x="147" y="127"/>
                  </a:lnTo>
                  <a:lnTo>
                    <a:pt x="154" y="141"/>
                  </a:lnTo>
                  <a:lnTo>
                    <a:pt x="168" y="158"/>
                  </a:lnTo>
                  <a:lnTo>
                    <a:pt x="169" y="148"/>
                  </a:lnTo>
                  <a:lnTo>
                    <a:pt x="172" y="139"/>
                  </a:lnTo>
                  <a:lnTo>
                    <a:pt x="177" y="132"/>
                  </a:lnTo>
                  <a:lnTo>
                    <a:pt x="185" y="133"/>
                  </a:lnTo>
                  <a:lnTo>
                    <a:pt x="194" y="136"/>
                  </a:lnTo>
                  <a:lnTo>
                    <a:pt x="201" y="136"/>
                  </a:lnTo>
                  <a:lnTo>
                    <a:pt x="206" y="136"/>
                  </a:lnTo>
                  <a:lnTo>
                    <a:pt x="208" y="134"/>
                  </a:lnTo>
                  <a:lnTo>
                    <a:pt x="203" y="144"/>
                  </a:lnTo>
                  <a:lnTo>
                    <a:pt x="201" y="156"/>
                  </a:lnTo>
                  <a:lnTo>
                    <a:pt x="199" y="168"/>
                  </a:lnTo>
                  <a:lnTo>
                    <a:pt x="202" y="176"/>
                  </a:lnTo>
                  <a:lnTo>
                    <a:pt x="206" y="181"/>
                  </a:lnTo>
                  <a:lnTo>
                    <a:pt x="208" y="188"/>
                  </a:lnTo>
                  <a:lnTo>
                    <a:pt x="206" y="195"/>
                  </a:lnTo>
                  <a:lnTo>
                    <a:pt x="203" y="202"/>
                  </a:lnTo>
                  <a:lnTo>
                    <a:pt x="197" y="210"/>
                  </a:lnTo>
                  <a:lnTo>
                    <a:pt x="192" y="216"/>
                  </a:lnTo>
                  <a:lnTo>
                    <a:pt x="190" y="221"/>
                  </a:lnTo>
                  <a:lnTo>
                    <a:pt x="194" y="228"/>
                  </a:lnTo>
                  <a:lnTo>
                    <a:pt x="198" y="231"/>
                  </a:lnTo>
                  <a:lnTo>
                    <a:pt x="202" y="231"/>
                  </a:lnTo>
                  <a:lnTo>
                    <a:pt x="206" y="232"/>
                  </a:lnTo>
                  <a:lnTo>
                    <a:pt x="206" y="238"/>
                  </a:lnTo>
                  <a:lnTo>
                    <a:pt x="205" y="244"/>
                  </a:lnTo>
                  <a:lnTo>
                    <a:pt x="205" y="248"/>
                  </a:lnTo>
                  <a:lnTo>
                    <a:pt x="208" y="252"/>
                  </a:lnTo>
                  <a:lnTo>
                    <a:pt x="217" y="255"/>
                  </a:lnTo>
                  <a:lnTo>
                    <a:pt x="228" y="256"/>
                  </a:lnTo>
                  <a:lnTo>
                    <a:pt x="232" y="256"/>
                  </a:lnTo>
                  <a:lnTo>
                    <a:pt x="235" y="255"/>
                  </a:lnTo>
                  <a:lnTo>
                    <a:pt x="235" y="253"/>
                  </a:lnTo>
                  <a:lnTo>
                    <a:pt x="232" y="260"/>
                  </a:lnTo>
                  <a:lnTo>
                    <a:pt x="230" y="264"/>
                  </a:lnTo>
                  <a:lnTo>
                    <a:pt x="226" y="268"/>
                  </a:lnTo>
                  <a:lnTo>
                    <a:pt x="220" y="270"/>
                  </a:lnTo>
                  <a:lnTo>
                    <a:pt x="217" y="273"/>
                  </a:lnTo>
                  <a:lnTo>
                    <a:pt x="217" y="275"/>
                  </a:lnTo>
                  <a:lnTo>
                    <a:pt x="220" y="279"/>
                  </a:lnTo>
                  <a:lnTo>
                    <a:pt x="224" y="282"/>
                  </a:lnTo>
                  <a:lnTo>
                    <a:pt x="227" y="284"/>
                  </a:lnTo>
                  <a:lnTo>
                    <a:pt x="228" y="286"/>
                  </a:lnTo>
                  <a:lnTo>
                    <a:pt x="230" y="290"/>
                  </a:lnTo>
                  <a:lnTo>
                    <a:pt x="228" y="296"/>
                  </a:lnTo>
                  <a:lnTo>
                    <a:pt x="231" y="304"/>
                  </a:lnTo>
                  <a:lnTo>
                    <a:pt x="237" y="311"/>
                  </a:lnTo>
                  <a:lnTo>
                    <a:pt x="246" y="315"/>
                  </a:lnTo>
                  <a:lnTo>
                    <a:pt x="257" y="313"/>
                  </a:lnTo>
                  <a:lnTo>
                    <a:pt x="264" y="310"/>
                  </a:lnTo>
                  <a:lnTo>
                    <a:pt x="273" y="308"/>
                  </a:lnTo>
                  <a:lnTo>
                    <a:pt x="282" y="308"/>
                  </a:lnTo>
                  <a:lnTo>
                    <a:pt x="292" y="310"/>
                  </a:lnTo>
                  <a:lnTo>
                    <a:pt x="302" y="314"/>
                  </a:lnTo>
                  <a:lnTo>
                    <a:pt x="313" y="318"/>
                  </a:lnTo>
                  <a:lnTo>
                    <a:pt x="322" y="324"/>
                  </a:lnTo>
                  <a:lnTo>
                    <a:pt x="332" y="332"/>
                  </a:lnTo>
                  <a:lnTo>
                    <a:pt x="325" y="339"/>
                  </a:lnTo>
                  <a:lnTo>
                    <a:pt x="315" y="344"/>
                  </a:lnTo>
                  <a:lnTo>
                    <a:pt x="307" y="349"/>
                  </a:lnTo>
                  <a:lnTo>
                    <a:pt x="303" y="350"/>
                  </a:lnTo>
                  <a:lnTo>
                    <a:pt x="317" y="364"/>
                  </a:lnTo>
                  <a:lnTo>
                    <a:pt x="310" y="368"/>
                  </a:lnTo>
                  <a:lnTo>
                    <a:pt x="302" y="375"/>
                  </a:lnTo>
                  <a:lnTo>
                    <a:pt x="293" y="382"/>
                  </a:lnTo>
                  <a:lnTo>
                    <a:pt x="284" y="389"/>
                  </a:lnTo>
                  <a:lnTo>
                    <a:pt x="274" y="397"/>
                  </a:lnTo>
                  <a:lnTo>
                    <a:pt x="266" y="407"/>
                  </a:lnTo>
                  <a:lnTo>
                    <a:pt x="260" y="415"/>
                  </a:lnTo>
                  <a:lnTo>
                    <a:pt x="256" y="423"/>
                  </a:lnTo>
                  <a:lnTo>
                    <a:pt x="255" y="442"/>
                  </a:lnTo>
                  <a:lnTo>
                    <a:pt x="253" y="477"/>
                  </a:lnTo>
                  <a:lnTo>
                    <a:pt x="255" y="513"/>
                  </a:lnTo>
                  <a:lnTo>
                    <a:pt x="257" y="535"/>
                  </a:lnTo>
                  <a:lnTo>
                    <a:pt x="253" y="534"/>
                  </a:lnTo>
                  <a:lnTo>
                    <a:pt x="248" y="534"/>
                  </a:lnTo>
                  <a:lnTo>
                    <a:pt x="241" y="535"/>
                  </a:lnTo>
                  <a:lnTo>
                    <a:pt x="237" y="538"/>
                  </a:lnTo>
                  <a:lnTo>
                    <a:pt x="234" y="541"/>
                  </a:lnTo>
                  <a:lnTo>
                    <a:pt x="230" y="542"/>
                  </a:lnTo>
                  <a:lnTo>
                    <a:pt x="228" y="549"/>
                  </a:lnTo>
                  <a:lnTo>
                    <a:pt x="230" y="560"/>
                  </a:lnTo>
                  <a:lnTo>
                    <a:pt x="223" y="550"/>
                  </a:lnTo>
                  <a:lnTo>
                    <a:pt x="212" y="538"/>
                  </a:lnTo>
                  <a:lnTo>
                    <a:pt x="202" y="527"/>
                  </a:lnTo>
                  <a:lnTo>
                    <a:pt x="195" y="518"/>
                  </a:lnTo>
                  <a:lnTo>
                    <a:pt x="191" y="514"/>
                  </a:lnTo>
                  <a:lnTo>
                    <a:pt x="185" y="505"/>
                  </a:lnTo>
                  <a:lnTo>
                    <a:pt x="179" y="492"/>
                  </a:lnTo>
                  <a:lnTo>
                    <a:pt x="170" y="478"/>
                  </a:lnTo>
                  <a:lnTo>
                    <a:pt x="163" y="465"/>
                  </a:lnTo>
                  <a:lnTo>
                    <a:pt x="156" y="451"/>
                  </a:lnTo>
                  <a:lnTo>
                    <a:pt x="152" y="441"/>
                  </a:lnTo>
                  <a:lnTo>
                    <a:pt x="150" y="436"/>
                  </a:lnTo>
                  <a:lnTo>
                    <a:pt x="151" y="426"/>
                  </a:lnTo>
                  <a:lnTo>
                    <a:pt x="152" y="413"/>
                  </a:lnTo>
                  <a:lnTo>
                    <a:pt x="154" y="400"/>
                  </a:lnTo>
                  <a:lnTo>
                    <a:pt x="152" y="391"/>
                  </a:lnTo>
                  <a:lnTo>
                    <a:pt x="151" y="383"/>
                  </a:lnTo>
                  <a:lnTo>
                    <a:pt x="151" y="371"/>
                  </a:lnTo>
                  <a:lnTo>
                    <a:pt x="154" y="357"/>
                  </a:lnTo>
                  <a:lnTo>
                    <a:pt x="159" y="347"/>
                  </a:lnTo>
                  <a:lnTo>
                    <a:pt x="161" y="343"/>
                  </a:lnTo>
                  <a:lnTo>
                    <a:pt x="159" y="340"/>
                  </a:lnTo>
                  <a:lnTo>
                    <a:pt x="155" y="337"/>
                  </a:lnTo>
                  <a:lnTo>
                    <a:pt x="150" y="339"/>
                  </a:lnTo>
                  <a:lnTo>
                    <a:pt x="144" y="343"/>
                  </a:lnTo>
                  <a:lnTo>
                    <a:pt x="141" y="346"/>
                  </a:lnTo>
                  <a:lnTo>
                    <a:pt x="138" y="351"/>
                  </a:lnTo>
                  <a:lnTo>
                    <a:pt x="137" y="357"/>
                  </a:lnTo>
                  <a:lnTo>
                    <a:pt x="136" y="365"/>
                  </a:lnTo>
                  <a:lnTo>
                    <a:pt x="136" y="373"/>
                  </a:lnTo>
                  <a:lnTo>
                    <a:pt x="133" y="380"/>
                  </a:lnTo>
                  <a:lnTo>
                    <a:pt x="129" y="383"/>
                  </a:lnTo>
                  <a:lnTo>
                    <a:pt x="122" y="380"/>
                  </a:lnTo>
                  <a:lnTo>
                    <a:pt x="116" y="373"/>
                  </a:lnTo>
                  <a:lnTo>
                    <a:pt x="111" y="366"/>
                  </a:lnTo>
                  <a:lnTo>
                    <a:pt x="109" y="364"/>
                  </a:lnTo>
                  <a:lnTo>
                    <a:pt x="104" y="353"/>
                  </a:lnTo>
                  <a:lnTo>
                    <a:pt x="97" y="336"/>
                  </a:lnTo>
                  <a:lnTo>
                    <a:pt x="90" y="319"/>
                  </a:lnTo>
                  <a:lnTo>
                    <a:pt x="87" y="307"/>
                  </a:lnTo>
                  <a:lnTo>
                    <a:pt x="83" y="303"/>
                  </a:lnTo>
                  <a:lnTo>
                    <a:pt x="78" y="304"/>
                  </a:lnTo>
                  <a:lnTo>
                    <a:pt x="74" y="308"/>
                  </a:lnTo>
                  <a:lnTo>
                    <a:pt x="72" y="318"/>
                  </a:lnTo>
                  <a:lnTo>
                    <a:pt x="75" y="331"/>
                  </a:lnTo>
                  <a:lnTo>
                    <a:pt x="78" y="344"/>
                  </a:lnTo>
                  <a:lnTo>
                    <a:pt x="82" y="355"/>
                  </a:lnTo>
                  <a:lnTo>
                    <a:pt x="86" y="364"/>
                  </a:lnTo>
                  <a:lnTo>
                    <a:pt x="82" y="361"/>
                  </a:lnTo>
                  <a:lnTo>
                    <a:pt x="75" y="355"/>
                  </a:lnTo>
                  <a:lnTo>
                    <a:pt x="67" y="351"/>
                  </a:lnTo>
                  <a:lnTo>
                    <a:pt x="60" y="344"/>
                  </a:lnTo>
                  <a:lnTo>
                    <a:pt x="51" y="339"/>
                  </a:lnTo>
                  <a:lnTo>
                    <a:pt x="45" y="333"/>
                  </a:lnTo>
                  <a:lnTo>
                    <a:pt x="39" y="329"/>
                  </a:lnTo>
                  <a:lnTo>
                    <a:pt x="36" y="325"/>
                  </a:lnTo>
                  <a:lnTo>
                    <a:pt x="32" y="321"/>
                  </a:lnTo>
                  <a:lnTo>
                    <a:pt x="27" y="322"/>
                  </a:lnTo>
                  <a:lnTo>
                    <a:pt x="24" y="326"/>
                  </a:lnTo>
                  <a:lnTo>
                    <a:pt x="24" y="335"/>
                  </a:lnTo>
                  <a:lnTo>
                    <a:pt x="18" y="333"/>
                  </a:lnTo>
                  <a:lnTo>
                    <a:pt x="14" y="335"/>
                  </a:lnTo>
                  <a:lnTo>
                    <a:pt x="13" y="340"/>
                  </a:lnTo>
                  <a:lnTo>
                    <a:pt x="15" y="349"/>
                  </a:lnTo>
                  <a:lnTo>
                    <a:pt x="20" y="353"/>
                  </a:lnTo>
                  <a:lnTo>
                    <a:pt x="24" y="358"/>
                  </a:lnTo>
                  <a:lnTo>
                    <a:pt x="29" y="364"/>
                  </a:lnTo>
                  <a:lnTo>
                    <a:pt x="36" y="369"/>
                  </a:lnTo>
                  <a:lnTo>
                    <a:pt x="42" y="375"/>
                  </a:lnTo>
                  <a:lnTo>
                    <a:pt x="47" y="379"/>
                  </a:lnTo>
                  <a:lnTo>
                    <a:pt x="53" y="383"/>
                  </a:lnTo>
                  <a:lnTo>
                    <a:pt x="57" y="386"/>
                  </a:lnTo>
                  <a:lnTo>
                    <a:pt x="51" y="386"/>
                  </a:lnTo>
                  <a:lnTo>
                    <a:pt x="45" y="384"/>
                  </a:lnTo>
                  <a:lnTo>
                    <a:pt x="38" y="384"/>
                  </a:lnTo>
                  <a:lnTo>
                    <a:pt x="31" y="383"/>
                  </a:lnTo>
                  <a:lnTo>
                    <a:pt x="22" y="382"/>
                  </a:lnTo>
                  <a:lnTo>
                    <a:pt x="15" y="382"/>
                  </a:lnTo>
                  <a:lnTo>
                    <a:pt x="11" y="380"/>
                  </a:lnTo>
                  <a:lnTo>
                    <a:pt x="7" y="380"/>
                  </a:lnTo>
                  <a:lnTo>
                    <a:pt x="3" y="382"/>
                  </a:lnTo>
                  <a:lnTo>
                    <a:pt x="0" y="384"/>
                  </a:lnTo>
                  <a:lnTo>
                    <a:pt x="0" y="389"/>
                  </a:lnTo>
                  <a:lnTo>
                    <a:pt x="4" y="391"/>
                  </a:lnTo>
                  <a:lnTo>
                    <a:pt x="9" y="393"/>
                  </a:lnTo>
                  <a:lnTo>
                    <a:pt x="15" y="395"/>
                  </a:lnTo>
                  <a:lnTo>
                    <a:pt x="24" y="397"/>
                  </a:lnTo>
                  <a:lnTo>
                    <a:pt x="32" y="398"/>
                  </a:lnTo>
                  <a:lnTo>
                    <a:pt x="40" y="400"/>
                  </a:lnTo>
                  <a:lnTo>
                    <a:pt x="47" y="401"/>
                  </a:lnTo>
                  <a:lnTo>
                    <a:pt x="53" y="402"/>
                  </a:lnTo>
                  <a:lnTo>
                    <a:pt x="54" y="402"/>
                  </a:lnTo>
                  <a:lnTo>
                    <a:pt x="61" y="416"/>
                  </a:lnTo>
                  <a:lnTo>
                    <a:pt x="67" y="430"/>
                  </a:lnTo>
                  <a:lnTo>
                    <a:pt x="74" y="441"/>
                  </a:lnTo>
                  <a:lnTo>
                    <a:pt x="85" y="449"/>
                  </a:lnTo>
                  <a:lnTo>
                    <a:pt x="97" y="455"/>
                  </a:lnTo>
                  <a:lnTo>
                    <a:pt x="107" y="458"/>
                  </a:lnTo>
                  <a:lnTo>
                    <a:pt x="111" y="459"/>
                  </a:lnTo>
                  <a:lnTo>
                    <a:pt x="115" y="462"/>
                  </a:lnTo>
                  <a:lnTo>
                    <a:pt x="121" y="474"/>
                  </a:lnTo>
                  <a:lnTo>
                    <a:pt x="130" y="495"/>
                  </a:lnTo>
                  <a:lnTo>
                    <a:pt x="141" y="516"/>
                  </a:lnTo>
                  <a:lnTo>
                    <a:pt x="148" y="529"/>
                  </a:lnTo>
                  <a:lnTo>
                    <a:pt x="155" y="546"/>
                  </a:lnTo>
                  <a:lnTo>
                    <a:pt x="165" y="574"/>
                  </a:lnTo>
                  <a:lnTo>
                    <a:pt x="173" y="603"/>
                  </a:lnTo>
                  <a:lnTo>
                    <a:pt x="179" y="623"/>
                  </a:lnTo>
                  <a:lnTo>
                    <a:pt x="181" y="632"/>
                  </a:lnTo>
                  <a:lnTo>
                    <a:pt x="188" y="641"/>
                  </a:lnTo>
                  <a:lnTo>
                    <a:pt x="198" y="654"/>
                  </a:lnTo>
                  <a:lnTo>
                    <a:pt x="210" y="665"/>
                  </a:lnTo>
                  <a:lnTo>
                    <a:pt x="223" y="675"/>
                  </a:lnTo>
                  <a:lnTo>
                    <a:pt x="237" y="683"/>
                  </a:lnTo>
                  <a:lnTo>
                    <a:pt x="249" y="687"/>
                  </a:lnTo>
                  <a:lnTo>
                    <a:pt x="261" y="686"/>
                  </a:lnTo>
                  <a:lnTo>
                    <a:pt x="273" y="679"/>
                  </a:lnTo>
                  <a:lnTo>
                    <a:pt x="281" y="666"/>
                  </a:lnTo>
                  <a:lnTo>
                    <a:pt x="285" y="657"/>
                  </a:lnTo>
                  <a:lnTo>
                    <a:pt x="286" y="652"/>
                  </a:lnTo>
                  <a:lnTo>
                    <a:pt x="290" y="657"/>
                  </a:lnTo>
                  <a:lnTo>
                    <a:pt x="296" y="662"/>
                  </a:lnTo>
                  <a:lnTo>
                    <a:pt x="303" y="665"/>
                  </a:lnTo>
                  <a:lnTo>
                    <a:pt x="310" y="669"/>
                  </a:lnTo>
                  <a:lnTo>
                    <a:pt x="317" y="670"/>
                  </a:lnTo>
                  <a:lnTo>
                    <a:pt x="324" y="670"/>
                  </a:lnTo>
                  <a:lnTo>
                    <a:pt x="331" y="669"/>
                  </a:lnTo>
                  <a:lnTo>
                    <a:pt x="336" y="665"/>
                  </a:lnTo>
                  <a:lnTo>
                    <a:pt x="347" y="651"/>
                  </a:lnTo>
                  <a:lnTo>
                    <a:pt x="357" y="637"/>
                  </a:lnTo>
                  <a:lnTo>
                    <a:pt x="362" y="625"/>
                  </a:lnTo>
                  <a:lnTo>
                    <a:pt x="365" y="621"/>
                  </a:lnTo>
                  <a:lnTo>
                    <a:pt x="369" y="633"/>
                  </a:lnTo>
                  <a:lnTo>
                    <a:pt x="378" y="647"/>
                  </a:lnTo>
                  <a:lnTo>
                    <a:pt x="387" y="659"/>
                  </a:lnTo>
                  <a:lnTo>
                    <a:pt x="397" y="666"/>
                  </a:lnTo>
                  <a:lnTo>
                    <a:pt x="402" y="669"/>
                  </a:lnTo>
                  <a:lnTo>
                    <a:pt x="409" y="670"/>
                  </a:lnTo>
                  <a:lnTo>
                    <a:pt x="416" y="673"/>
                  </a:lnTo>
                  <a:lnTo>
                    <a:pt x="423" y="677"/>
                  </a:lnTo>
                  <a:lnTo>
                    <a:pt x="431" y="680"/>
                  </a:lnTo>
                  <a:lnTo>
                    <a:pt x="437" y="686"/>
                  </a:lnTo>
                  <a:lnTo>
                    <a:pt x="443" y="690"/>
                  </a:lnTo>
                  <a:lnTo>
                    <a:pt x="445" y="697"/>
                  </a:lnTo>
                  <a:lnTo>
                    <a:pt x="448" y="720"/>
                  </a:lnTo>
                  <a:lnTo>
                    <a:pt x="436" y="731"/>
                  </a:lnTo>
                  <a:lnTo>
                    <a:pt x="423" y="744"/>
                  </a:lnTo>
                  <a:lnTo>
                    <a:pt x="413" y="757"/>
                  </a:lnTo>
                  <a:lnTo>
                    <a:pt x="409" y="771"/>
                  </a:lnTo>
                  <a:lnTo>
                    <a:pt x="408" y="784"/>
                  </a:lnTo>
                  <a:lnTo>
                    <a:pt x="405" y="803"/>
                  </a:lnTo>
                  <a:lnTo>
                    <a:pt x="400" y="828"/>
                  </a:lnTo>
                  <a:lnTo>
                    <a:pt x="391" y="860"/>
                  </a:lnTo>
                  <a:lnTo>
                    <a:pt x="706" y="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470" y="3828"/>
              <a:ext cx="166" cy="108"/>
            </a:xfrm>
            <a:custGeom>
              <a:avLst/>
              <a:gdLst>
                <a:gd name="T0" fmla="*/ 60 w 166"/>
                <a:gd name="T1" fmla="*/ 105 h 108"/>
                <a:gd name="T2" fmla="*/ 69 w 166"/>
                <a:gd name="T3" fmla="*/ 107 h 108"/>
                <a:gd name="T4" fmla="*/ 82 w 166"/>
                <a:gd name="T5" fmla="*/ 108 h 108"/>
                <a:gd name="T6" fmla="*/ 95 w 166"/>
                <a:gd name="T7" fmla="*/ 108 h 108"/>
                <a:gd name="T8" fmla="*/ 109 w 166"/>
                <a:gd name="T9" fmla="*/ 108 h 108"/>
                <a:gd name="T10" fmla="*/ 123 w 166"/>
                <a:gd name="T11" fmla="*/ 108 h 108"/>
                <a:gd name="T12" fmla="*/ 134 w 166"/>
                <a:gd name="T13" fmla="*/ 108 h 108"/>
                <a:gd name="T14" fmla="*/ 144 w 166"/>
                <a:gd name="T15" fmla="*/ 107 h 108"/>
                <a:gd name="T16" fmla="*/ 149 w 166"/>
                <a:gd name="T17" fmla="*/ 107 h 108"/>
                <a:gd name="T18" fmla="*/ 152 w 166"/>
                <a:gd name="T19" fmla="*/ 89 h 108"/>
                <a:gd name="T20" fmla="*/ 156 w 166"/>
                <a:gd name="T21" fmla="*/ 65 h 108"/>
                <a:gd name="T22" fmla="*/ 160 w 166"/>
                <a:gd name="T23" fmla="*/ 42 h 108"/>
                <a:gd name="T24" fmla="*/ 166 w 166"/>
                <a:gd name="T25" fmla="*/ 26 h 108"/>
                <a:gd name="T26" fmla="*/ 155 w 166"/>
                <a:gd name="T27" fmla="*/ 21 h 108"/>
                <a:gd name="T28" fmla="*/ 138 w 166"/>
                <a:gd name="T29" fmla="*/ 17 h 108"/>
                <a:gd name="T30" fmla="*/ 118 w 166"/>
                <a:gd name="T31" fmla="*/ 11 h 108"/>
                <a:gd name="T32" fmla="*/ 95 w 166"/>
                <a:gd name="T33" fmla="*/ 7 h 108"/>
                <a:gd name="T34" fmla="*/ 71 w 166"/>
                <a:gd name="T35" fmla="*/ 3 h 108"/>
                <a:gd name="T36" fmla="*/ 47 w 166"/>
                <a:gd name="T37" fmla="*/ 0 h 108"/>
                <a:gd name="T38" fmla="*/ 24 w 166"/>
                <a:gd name="T39" fmla="*/ 0 h 108"/>
                <a:gd name="T40" fmla="*/ 1 w 166"/>
                <a:gd name="T41" fmla="*/ 2 h 108"/>
                <a:gd name="T42" fmla="*/ 0 w 166"/>
                <a:gd name="T43" fmla="*/ 21 h 108"/>
                <a:gd name="T44" fmla="*/ 0 w 166"/>
                <a:gd name="T45" fmla="*/ 47 h 108"/>
                <a:gd name="T46" fmla="*/ 1 w 166"/>
                <a:gd name="T47" fmla="*/ 71 h 108"/>
                <a:gd name="T48" fmla="*/ 1 w 166"/>
                <a:gd name="T49" fmla="*/ 82 h 108"/>
                <a:gd name="T50" fmla="*/ 8 w 166"/>
                <a:gd name="T51" fmla="*/ 80 h 108"/>
                <a:gd name="T52" fmla="*/ 6 w 166"/>
                <a:gd name="T53" fmla="*/ 79 h 108"/>
                <a:gd name="T54" fmla="*/ 4 w 166"/>
                <a:gd name="T55" fmla="*/ 76 h 108"/>
                <a:gd name="T56" fmla="*/ 4 w 166"/>
                <a:gd name="T57" fmla="*/ 73 h 108"/>
                <a:gd name="T58" fmla="*/ 8 w 166"/>
                <a:gd name="T59" fmla="*/ 72 h 108"/>
                <a:gd name="T60" fmla="*/ 18 w 166"/>
                <a:gd name="T61" fmla="*/ 73 h 108"/>
                <a:gd name="T62" fmla="*/ 26 w 166"/>
                <a:gd name="T63" fmla="*/ 78 h 108"/>
                <a:gd name="T64" fmla="*/ 35 w 166"/>
                <a:gd name="T65" fmla="*/ 84 h 108"/>
                <a:gd name="T66" fmla="*/ 40 w 166"/>
                <a:gd name="T67" fmla="*/ 91 h 108"/>
                <a:gd name="T68" fmla="*/ 46 w 166"/>
                <a:gd name="T69" fmla="*/ 98 h 108"/>
                <a:gd name="T70" fmla="*/ 53 w 166"/>
                <a:gd name="T71" fmla="*/ 102 h 108"/>
                <a:gd name="T72" fmla="*/ 57 w 166"/>
                <a:gd name="T73" fmla="*/ 104 h 108"/>
                <a:gd name="T74" fmla="*/ 60 w 166"/>
                <a:gd name="T75" fmla="*/ 105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108"/>
                <a:gd name="T116" fmla="*/ 166 w 166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108">
                  <a:moveTo>
                    <a:pt x="60" y="105"/>
                  </a:moveTo>
                  <a:lnTo>
                    <a:pt x="69" y="107"/>
                  </a:lnTo>
                  <a:lnTo>
                    <a:pt x="82" y="108"/>
                  </a:lnTo>
                  <a:lnTo>
                    <a:pt x="95" y="108"/>
                  </a:lnTo>
                  <a:lnTo>
                    <a:pt x="109" y="108"/>
                  </a:lnTo>
                  <a:lnTo>
                    <a:pt x="123" y="108"/>
                  </a:lnTo>
                  <a:lnTo>
                    <a:pt x="134" y="108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52" y="89"/>
                  </a:lnTo>
                  <a:lnTo>
                    <a:pt x="156" y="65"/>
                  </a:lnTo>
                  <a:lnTo>
                    <a:pt x="160" y="42"/>
                  </a:lnTo>
                  <a:lnTo>
                    <a:pt x="166" y="26"/>
                  </a:lnTo>
                  <a:lnTo>
                    <a:pt x="155" y="21"/>
                  </a:lnTo>
                  <a:lnTo>
                    <a:pt x="138" y="17"/>
                  </a:lnTo>
                  <a:lnTo>
                    <a:pt x="118" y="11"/>
                  </a:lnTo>
                  <a:lnTo>
                    <a:pt x="95" y="7"/>
                  </a:lnTo>
                  <a:lnTo>
                    <a:pt x="71" y="3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1" y="2"/>
                  </a:lnTo>
                  <a:lnTo>
                    <a:pt x="0" y="21"/>
                  </a:lnTo>
                  <a:lnTo>
                    <a:pt x="0" y="47"/>
                  </a:lnTo>
                  <a:lnTo>
                    <a:pt x="1" y="71"/>
                  </a:lnTo>
                  <a:lnTo>
                    <a:pt x="1" y="82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4" y="73"/>
                  </a:lnTo>
                  <a:lnTo>
                    <a:pt x="8" y="72"/>
                  </a:lnTo>
                  <a:lnTo>
                    <a:pt x="18" y="73"/>
                  </a:lnTo>
                  <a:lnTo>
                    <a:pt x="26" y="78"/>
                  </a:lnTo>
                  <a:lnTo>
                    <a:pt x="35" y="84"/>
                  </a:lnTo>
                  <a:lnTo>
                    <a:pt x="40" y="91"/>
                  </a:lnTo>
                  <a:lnTo>
                    <a:pt x="46" y="98"/>
                  </a:lnTo>
                  <a:lnTo>
                    <a:pt x="53" y="102"/>
                  </a:lnTo>
                  <a:lnTo>
                    <a:pt x="57" y="104"/>
                  </a:ln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67" y="3972"/>
              <a:ext cx="150" cy="108"/>
            </a:xfrm>
            <a:custGeom>
              <a:avLst/>
              <a:gdLst>
                <a:gd name="T0" fmla="*/ 71 w 150"/>
                <a:gd name="T1" fmla="*/ 1 h 108"/>
                <a:gd name="T2" fmla="*/ 79 w 150"/>
                <a:gd name="T3" fmla="*/ 3 h 108"/>
                <a:gd name="T4" fmla="*/ 90 w 150"/>
                <a:gd name="T5" fmla="*/ 5 h 108"/>
                <a:gd name="T6" fmla="*/ 101 w 150"/>
                <a:gd name="T7" fmla="*/ 10 h 108"/>
                <a:gd name="T8" fmla="*/ 114 w 150"/>
                <a:gd name="T9" fmla="*/ 12 h 108"/>
                <a:gd name="T10" fmla="*/ 126 w 150"/>
                <a:gd name="T11" fmla="*/ 16 h 108"/>
                <a:gd name="T12" fmla="*/ 136 w 150"/>
                <a:gd name="T13" fmla="*/ 21 h 108"/>
                <a:gd name="T14" fmla="*/ 144 w 150"/>
                <a:gd name="T15" fmla="*/ 25 h 108"/>
                <a:gd name="T16" fmla="*/ 150 w 150"/>
                <a:gd name="T17" fmla="*/ 27 h 108"/>
                <a:gd name="T18" fmla="*/ 148 w 150"/>
                <a:gd name="T19" fmla="*/ 44 h 108"/>
                <a:gd name="T20" fmla="*/ 148 w 150"/>
                <a:gd name="T21" fmla="*/ 72 h 108"/>
                <a:gd name="T22" fmla="*/ 148 w 150"/>
                <a:gd name="T23" fmla="*/ 97 h 108"/>
                <a:gd name="T24" fmla="*/ 148 w 150"/>
                <a:gd name="T25" fmla="*/ 108 h 108"/>
                <a:gd name="T26" fmla="*/ 130 w 150"/>
                <a:gd name="T27" fmla="*/ 106 h 108"/>
                <a:gd name="T28" fmla="*/ 108 w 150"/>
                <a:gd name="T29" fmla="*/ 105 h 108"/>
                <a:gd name="T30" fmla="*/ 86 w 150"/>
                <a:gd name="T31" fmla="*/ 103 h 108"/>
                <a:gd name="T32" fmla="*/ 63 w 150"/>
                <a:gd name="T33" fmla="*/ 103 h 108"/>
                <a:gd name="T34" fmla="*/ 40 w 150"/>
                <a:gd name="T35" fmla="*/ 102 h 108"/>
                <a:gd name="T36" fmla="*/ 24 w 150"/>
                <a:gd name="T37" fmla="*/ 102 h 108"/>
                <a:gd name="T38" fmla="*/ 11 w 150"/>
                <a:gd name="T39" fmla="*/ 102 h 108"/>
                <a:gd name="T40" fmla="*/ 7 w 150"/>
                <a:gd name="T41" fmla="*/ 102 h 108"/>
                <a:gd name="T42" fmla="*/ 4 w 150"/>
                <a:gd name="T43" fmla="*/ 76 h 108"/>
                <a:gd name="T44" fmla="*/ 2 w 150"/>
                <a:gd name="T45" fmla="*/ 44 h 108"/>
                <a:gd name="T46" fmla="*/ 0 w 150"/>
                <a:gd name="T47" fmla="*/ 19 h 108"/>
                <a:gd name="T48" fmla="*/ 0 w 150"/>
                <a:gd name="T49" fmla="*/ 8 h 108"/>
                <a:gd name="T50" fmla="*/ 9 w 150"/>
                <a:gd name="T51" fmla="*/ 10 h 108"/>
                <a:gd name="T52" fmla="*/ 20 w 150"/>
                <a:gd name="T53" fmla="*/ 8 h 108"/>
                <a:gd name="T54" fmla="*/ 31 w 150"/>
                <a:gd name="T55" fmla="*/ 7 h 108"/>
                <a:gd name="T56" fmla="*/ 39 w 150"/>
                <a:gd name="T57" fmla="*/ 3 h 108"/>
                <a:gd name="T58" fmla="*/ 47 w 150"/>
                <a:gd name="T59" fmla="*/ 0 h 108"/>
                <a:gd name="T60" fmla="*/ 58 w 150"/>
                <a:gd name="T61" fmla="*/ 0 h 108"/>
                <a:gd name="T62" fmla="*/ 67 w 150"/>
                <a:gd name="T63" fmla="*/ 0 h 108"/>
                <a:gd name="T64" fmla="*/ 71 w 15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108"/>
                <a:gd name="T101" fmla="*/ 150 w 15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108">
                  <a:moveTo>
                    <a:pt x="71" y="1"/>
                  </a:moveTo>
                  <a:lnTo>
                    <a:pt x="79" y="3"/>
                  </a:lnTo>
                  <a:lnTo>
                    <a:pt x="90" y="5"/>
                  </a:lnTo>
                  <a:lnTo>
                    <a:pt x="101" y="10"/>
                  </a:lnTo>
                  <a:lnTo>
                    <a:pt x="114" y="12"/>
                  </a:lnTo>
                  <a:lnTo>
                    <a:pt x="126" y="16"/>
                  </a:lnTo>
                  <a:lnTo>
                    <a:pt x="136" y="21"/>
                  </a:lnTo>
                  <a:lnTo>
                    <a:pt x="144" y="25"/>
                  </a:lnTo>
                  <a:lnTo>
                    <a:pt x="150" y="27"/>
                  </a:lnTo>
                  <a:lnTo>
                    <a:pt x="148" y="44"/>
                  </a:lnTo>
                  <a:lnTo>
                    <a:pt x="148" y="72"/>
                  </a:lnTo>
                  <a:lnTo>
                    <a:pt x="148" y="97"/>
                  </a:lnTo>
                  <a:lnTo>
                    <a:pt x="148" y="108"/>
                  </a:lnTo>
                  <a:lnTo>
                    <a:pt x="130" y="106"/>
                  </a:lnTo>
                  <a:lnTo>
                    <a:pt x="108" y="105"/>
                  </a:lnTo>
                  <a:lnTo>
                    <a:pt x="86" y="103"/>
                  </a:lnTo>
                  <a:lnTo>
                    <a:pt x="63" y="103"/>
                  </a:lnTo>
                  <a:lnTo>
                    <a:pt x="40" y="102"/>
                  </a:lnTo>
                  <a:lnTo>
                    <a:pt x="24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76"/>
                  </a:lnTo>
                  <a:lnTo>
                    <a:pt x="2" y="44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20" y="8"/>
                  </a:lnTo>
                  <a:lnTo>
                    <a:pt x="31" y="7"/>
                  </a:lnTo>
                  <a:lnTo>
                    <a:pt x="39" y="3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524" y="3928"/>
              <a:ext cx="17" cy="66"/>
            </a:xfrm>
            <a:custGeom>
              <a:avLst/>
              <a:gdLst>
                <a:gd name="T0" fmla="*/ 6 w 17"/>
                <a:gd name="T1" fmla="*/ 5 h 66"/>
                <a:gd name="T2" fmla="*/ 7 w 17"/>
                <a:gd name="T3" fmla="*/ 2 h 66"/>
                <a:gd name="T4" fmla="*/ 11 w 17"/>
                <a:gd name="T5" fmla="*/ 0 h 66"/>
                <a:gd name="T6" fmla="*/ 15 w 17"/>
                <a:gd name="T7" fmla="*/ 1 h 66"/>
                <a:gd name="T8" fmla="*/ 17 w 17"/>
                <a:gd name="T9" fmla="*/ 7 h 66"/>
                <a:gd name="T10" fmla="*/ 15 w 17"/>
                <a:gd name="T11" fmla="*/ 19 h 66"/>
                <a:gd name="T12" fmla="*/ 12 w 17"/>
                <a:gd name="T13" fmla="*/ 36 h 66"/>
                <a:gd name="T14" fmla="*/ 11 w 17"/>
                <a:gd name="T15" fmla="*/ 52 h 66"/>
                <a:gd name="T16" fmla="*/ 10 w 17"/>
                <a:gd name="T17" fmla="*/ 62 h 66"/>
                <a:gd name="T18" fmla="*/ 7 w 17"/>
                <a:gd name="T19" fmla="*/ 65 h 66"/>
                <a:gd name="T20" fmla="*/ 4 w 17"/>
                <a:gd name="T21" fmla="*/ 66 h 66"/>
                <a:gd name="T22" fmla="*/ 1 w 17"/>
                <a:gd name="T23" fmla="*/ 65 h 66"/>
                <a:gd name="T24" fmla="*/ 0 w 17"/>
                <a:gd name="T25" fmla="*/ 59 h 66"/>
                <a:gd name="T26" fmla="*/ 1 w 17"/>
                <a:gd name="T27" fmla="*/ 47 h 66"/>
                <a:gd name="T28" fmla="*/ 4 w 17"/>
                <a:gd name="T29" fmla="*/ 29 h 66"/>
                <a:gd name="T30" fmla="*/ 6 w 17"/>
                <a:gd name="T31" fmla="*/ 12 h 66"/>
                <a:gd name="T32" fmla="*/ 6 w 17"/>
                <a:gd name="T33" fmla="*/ 5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6"/>
                <a:gd name="T53" fmla="*/ 17 w 17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6">
                  <a:moveTo>
                    <a:pt x="6" y="5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7"/>
                  </a:lnTo>
                  <a:lnTo>
                    <a:pt x="15" y="19"/>
                  </a:lnTo>
                  <a:lnTo>
                    <a:pt x="12" y="36"/>
                  </a:lnTo>
                  <a:lnTo>
                    <a:pt x="11" y="52"/>
                  </a:lnTo>
                  <a:lnTo>
                    <a:pt x="10" y="62"/>
                  </a:lnTo>
                  <a:lnTo>
                    <a:pt x="7" y="65"/>
                  </a:lnTo>
                  <a:lnTo>
                    <a:pt x="4" y="66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29"/>
                  </a:lnTo>
                  <a:lnTo>
                    <a:pt x="6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538" y="3928"/>
              <a:ext cx="9" cy="69"/>
            </a:xfrm>
            <a:custGeom>
              <a:avLst/>
              <a:gdLst>
                <a:gd name="T0" fmla="*/ 0 w 9"/>
                <a:gd name="T1" fmla="*/ 4 h 69"/>
                <a:gd name="T2" fmla="*/ 0 w 9"/>
                <a:gd name="T3" fmla="*/ 15 h 69"/>
                <a:gd name="T4" fmla="*/ 0 w 9"/>
                <a:gd name="T5" fmla="*/ 33 h 69"/>
                <a:gd name="T6" fmla="*/ 0 w 9"/>
                <a:gd name="T7" fmla="*/ 51 h 69"/>
                <a:gd name="T8" fmla="*/ 0 w 9"/>
                <a:gd name="T9" fmla="*/ 63 h 69"/>
                <a:gd name="T10" fmla="*/ 1 w 9"/>
                <a:gd name="T11" fmla="*/ 67 h 69"/>
                <a:gd name="T12" fmla="*/ 5 w 9"/>
                <a:gd name="T13" fmla="*/ 69 h 69"/>
                <a:gd name="T14" fmla="*/ 8 w 9"/>
                <a:gd name="T15" fmla="*/ 67 h 69"/>
                <a:gd name="T16" fmla="*/ 9 w 9"/>
                <a:gd name="T17" fmla="*/ 63 h 69"/>
                <a:gd name="T18" fmla="*/ 9 w 9"/>
                <a:gd name="T19" fmla="*/ 51 h 69"/>
                <a:gd name="T20" fmla="*/ 9 w 9"/>
                <a:gd name="T21" fmla="*/ 33 h 69"/>
                <a:gd name="T22" fmla="*/ 9 w 9"/>
                <a:gd name="T23" fmla="*/ 15 h 69"/>
                <a:gd name="T24" fmla="*/ 9 w 9"/>
                <a:gd name="T25" fmla="*/ 5 h 69"/>
                <a:gd name="T26" fmla="*/ 8 w 9"/>
                <a:gd name="T27" fmla="*/ 1 h 69"/>
                <a:gd name="T28" fmla="*/ 5 w 9"/>
                <a:gd name="T29" fmla="*/ 0 h 69"/>
                <a:gd name="T30" fmla="*/ 3 w 9"/>
                <a:gd name="T31" fmla="*/ 0 h 69"/>
                <a:gd name="T32" fmla="*/ 0 w 9"/>
                <a:gd name="T33" fmla="*/ 4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69"/>
                <a:gd name="T53" fmla="*/ 9 w 9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69">
                  <a:moveTo>
                    <a:pt x="0" y="4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9"/>
                  </a:lnTo>
                  <a:lnTo>
                    <a:pt x="8" y="67"/>
                  </a:lnTo>
                  <a:lnTo>
                    <a:pt x="9" y="63"/>
                  </a:lnTo>
                  <a:lnTo>
                    <a:pt x="9" y="51"/>
                  </a:lnTo>
                  <a:lnTo>
                    <a:pt x="9" y="33"/>
                  </a:lnTo>
                  <a:lnTo>
                    <a:pt x="9" y="15"/>
                  </a:lnTo>
                  <a:lnTo>
                    <a:pt x="9" y="5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464" y="3490"/>
              <a:ext cx="670" cy="793"/>
            </a:xfrm>
            <a:custGeom>
              <a:avLst/>
              <a:gdLst>
                <a:gd name="T0" fmla="*/ 173 w 670"/>
                <a:gd name="T1" fmla="*/ 721 h 793"/>
                <a:gd name="T2" fmla="*/ 207 w 670"/>
                <a:gd name="T3" fmla="*/ 648 h 793"/>
                <a:gd name="T4" fmla="*/ 207 w 670"/>
                <a:gd name="T5" fmla="*/ 541 h 793"/>
                <a:gd name="T6" fmla="*/ 160 w 670"/>
                <a:gd name="T7" fmla="*/ 541 h 793"/>
                <a:gd name="T8" fmla="*/ 90 w 670"/>
                <a:gd name="T9" fmla="*/ 572 h 793"/>
                <a:gd name="T10" fmla="*/ 54 w 670"/>
                <a:gd name="T11" fmla="*/ 592 h 793"/>
                <a:gd name="T12" fmla="*/ 17 w 670"/>
                <a:gd name="T13" fmla="*/ 594 h 793"/>
                <a:gd name="T14" fmla="*/ 1 w 670"/>
                <a:gd name="T15" fmla="*/ 538 h 793"/>
                <a:gd name="T16" fmla="*/ 29 w 670"/>
                <a:gd name="T17" fmla="*/ 496 h 793"/>
                <a:gd name="T18" fmla="*/ 65 w 670"/>
                <a:gd name="T19" fmla="*/ 465 h 793"/>
                <a:gd name="T20" fmla="*/ 108 w 670"/>
                <a:gd name="T21" fmla="*/ 418 h 793"/>
                <a:gd name="T22" fmla="*/ 134 w 670"/>
                <a:gd name="T23" fmla="*/ 387 h 793"/>
                <a:gd name="T24" fmla="*/ 173 w 670"/>
                <a:gd name="T25" fmla="*/ 330 h 793"/>
                <a:gd name="T26" fmla="*/ 207 w 670"/>
                <a:gd name="T27" fmla="*/ 291 h 793"/>
                <a:gd name="T28" fmla="*/ 239 w 670"/>
                <a:gd name="T29" fmla="*/ 287 h 793"/>
                <a:gd name="T30" fmla="*/ 267 w 670"/>
                <a:gd name="T31" fmla="*/ 269 h 793"/>
                <a:gd name="T32" fmla="*/ 286 w 670"/>
                <a:gd name="T33" fmla="*/ 269 h 793"/>
                <a:gd name="T34" fmla="*/ 290 w 670"/>
                <a:gd name="T35" fmla="*/ 232 h 793"/>
                <a:gd name="T36" fmla="*/ 261 w 670"/>
                <a:gd name="T37" fmla="*/ 174 h 793"/>
                <a:gd name="T38" fmla="*/ 253 w 670"/>
                <a:gd name="T39" fmla="*/ 99 h 793"/>
                <a:gd name="T40" fmla="*/ 271 w 670"/>
                <a:gd name="T41" fmla="*/ 40 h 793"/>
                <a:gd name="T42" fmla="*/ 304 w 670"/>
                <a:gd name="T43" fmla="*/ 16 h 793"/>
                <a:gd name="T44" fmla="*/ 341 w 670"/>
                <a:gd name="T45" fmla="*/ 18 h 793"/>
                <a:gd name="T46" fmla="*/ 357 w 670"/>
                <a:gd name="T47" fmla="*/ 18 h 793"/>
                <a:gd name="T48" fmla="*/ 379 w 670"/>
                <a:gd name="T49" fmla="*/ 5 h 793"/>
                <a:gd name="T50" fmla="*/ 430 w 670"/>
                <a:gd name="T51" fmla="*/ 1 h 793"/>
                <a:gd name="T52" fmla="*/ 456 w 670"/>
                <a:gd name="T53" fmla="*/ 22 h 793"/>
                <a:gd name="T54" fmla="*/ 464 w 670"/>
                <a:gd name="T55" fmla="*/ 16 h 793"/>
                <a:gd name="T56" fmla="*/ 473 w 670"/>
                <a:gd name="T57" fmla="*/ 76 h 793"/>
                <a:gd name="T58" fmla="*/ 466 w 670"/>
                <a:gd name="T59" fmla="*/ 118 h 793"/>
                <a:gd name="T60" fmla="*/ 463 w 670"/>
                <a:gd name="T61" fmla="*/ 149 h 793"/>
                <a:gd name="T62" fmla="*/ 466 w 670"/>
                <a:gd name="T63" fmla="*/ 171 h 793"/>
                <a:gd name="T64" fmla="*/ 455 w 670"/>
                <a:gd name="T65" fmla="*/ 185 h 793"/>
                <a:gd name="T66" fmla="*/ 445 w 670"/>
                <a:gd name="T67" fmla="*/ 201 h 793"/>
                <a:gd name="T68" fmla="*/ 428 w 670"/>
                <a:gd name="T69" fmla="*/ 237 h 793"/>
                <a:gd name="T70" fmla="*/ 398 w 670"/>
                <a:gd name="T71" fmla="*/ 251 h 793"/>
                <a:gd name="T72" fmla="*/ 410 w 670"/>
                <a:gd name="T73" fmla="*/ 277 h 793"/>
                <a:gd name="T74" fmla="*/ 420 w 670"/>
                <a:gd name="T75" fmla="*/ 293 h 793"/>
                <a:gd name="T76" fmla="*/ 448 w 670"/>
                <a:gd name="T77" fmla="*/ 305 h 793"/>
                <a:gd name="T78" fmla="*/ 485 w 670"/>
                <a:gd name="T79" fmla="*/ 335 h 793"/>
                <a:gd name="T80" fmla="*/ 510 w 670"/>
                <a:gd name="T81" fmla="*/ 364 h 793"/>
                <a:gd name="T82" fmla="*/ 549 w 670"/>
                <a:gd name="T83" fmla="*/ 389 h 793"/>
                <a:gd name="T84" fmla="*/ 594 w 670"/>
                <a:gd name="T85" fmla="*/ 416 h 793"/>
                <a:gd name="T86" fmla="*/ 651 w 670"/>
                <a:gd name="T87" fmla="*/ 440 h 793"/>
                <a:gd name="T88" fmla="*/ 661 w 670"/>
                <a:gd name="T89" fmla="*/ 525 h 793"/>
                <a:gd name="T90" fmla="*/ 626 w 670"/>
                <a:gd name="T91" fmla="*/ 548 h 793"/>
                <a:gd name="T92" fmla="*/ 590 w 670"/>
                <a:gd name="T93" fmla="*/ 544 h 793"/>
                <a:gd name="T94" fmla="*/ 547 w 670"/>
                <a:gd name="T95" fmla="*/ 527 h 793"/>
                <a:gd name="T96" fmla="*/ 489 w 670"/>
                <a:gd name="T97" fmla="*/ 501 h 793"/>
                <a:gd name="T98" fmla="*/ 453 w 670"/>
                <a:gd name="T99" fmla="*/ 577 h 793"/>
                <a:gd name="T100" fmla="*/ 473 w 670"/>
                <a:gd name="T101" fmla="*/ 748 h 7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0"/>
                <a:gd name="T154" fmla="*/ 0 h 793"/>
                <a:gd name="T155" fmla="*/ 670 w 670"/>
                <a:gd name="T156" fmla="*/ 793 h 7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0" h="793">
                  <a:moveTo>
                    <a:pt x="155" y="793"/>
                  </a:moveTo>
                  <a:lnTo>
                    <a:pt x="158" y="766"/>
                  </a:lnTo>
                  <a:lnTo>
                    <a:pt x="163" y="743"/>
                  </a:lnTo>
                  <a:lnTo>
                    <a:pt x="173" y="721"/>
                  </a:lnTo>
                  <a:lnTo>
                    <a:pt x="182" y="702"/>
                  </a:lnTo>
                  <a:lnTo>
                    <a:pt x="192" y="682"/>
                  </a:lnTo>
                  <a:lnTo>
                    <a:pt x="200" y="664"/>
                  </a:lnTo>
                  <a:lnTo>
                    <a:pt x="207" y="648"/>
                  </a:lnTo>
                  <a:lnTo>
                    <a:pt x="209" y="631"/>
                  </a:lnTo>
                  <a:lnTo>
                    <a:pt x="209" y="608"/>
                  </a:lnTo>
                  <a:lnTo>
                    <a:pt x="209" y="574"/>
                  </a:lnTo>
                  <a:lnTo>
                    <a:pt x="207" y="541"/>
                  </a:lnTo>
                  <a:lnTo>
                    <a:pt x="202" y="512"/>
                  </a:lnTo>
                  <a:lnTo>
                    <a:pt x="192" y="522"/>
                  </a:lnTo>
                  <a:lnTo>
                    <a:pt x="178" y="532"/>
                  </a:lnTo>
                  <a:lnTo>
                    <a:pt x="160" y="541"/>
                  </a:lnTo>
                  <a:lnTo>
                    <a:pt x="141" y="550"/>
                  </a:lnTo>
                  <a:lnTo>
                    <a:pt x="122" y="558"/>
                  </a:lnTo>
                  <a:lnTo>
                    <a:pt x="104" y="566"/>
                  </a:lnTo>
                  <a:lnTo>
                    <a:pt x="90" y="572"/>
                  </a:lnTo>
                  <a:lnTo>
                    <a:pt x="80" y="577"/>
                  </a:lnTo>
                  <a:lnTo>
                    <a:pt x="72" y="581"/>
                  </a:lnTo>
                  <a:lnTo>
                    <a:pt x="64" y="587"/>
                  </a:lnTo>
                  <a:lnTo>
                    <a:pt x="54" y="592"/>
                  </a:lnTo>
                  <a:lnTo>
                    <a:pt x="44" y="597"/>
                  </a:lnTo>
                  <a:lnTo>
                    <a:pt x="35" y="598"/>
                  </a:lnTo>
                  <a:lnTo>
                    <a:pt x="25" y="598"/>
                  </a:lnTo>
                  <a:lnTo>
                    <a:pt x="17" y="594"/>
                  </a:lnTo>
                  <a:lnTo>
                    <a:pt x="10" y="585"/>
                  </a:lnTo>
                  <a:lnTo>
                    <a:pt x="1" y="569"/>
                  </a:lnTo>
                  <a:lnTo>
                    <a:pt x="0" y="552"/>
                  </a:lnTo>
                  <a:lnTo>
                    <a:pt x="1" y="538"/>
                  </a:lnTo>
                  <a:lnTo>
                    <a:pt x="7" y="525"/>
                  </a:lnTo>
                  <a:lnTo>
                    <a:pt x="14" y="512"/>
                  </a:lnTo>
                  <a:lnTo>
                    <a:pt x="22" y="504"/>
                  </a:lnTo>
                  <a:lnTo>
                    <a:pt x="29" y="496"/>
                  </a:lnTo>
                  <a:lnTo>
                    <a:pt x="36" y="492"/>
                  </a:lnTo>
                  <a:lnTo>
                    <a:pt x="43" y="486"/>
                  </a:lnTo>
                  <a:lnTo>
                    <a:pt x="53" y="476"/>
                  </a:lnTo>
                  <a:lnTo>
                    <a:pt x="65" y="465"/>
                  </a:lnTo>
                  <a:lnTo>
                    <a:pt x="77" y="451"/>
                  </a:lnTo>
                  <a:lnTo>
                    <a:pt x="88" y="439"/>
                  </a:lnTo>
                  <a:lnTo>
                    <a:pt x="100" y="427"/>
                  </a:lnTo>
                  <a:lnTo>
                    <a:pt x="108" y="418"/>
                  </a:lnTo>
                  <a:lnTo>
                    <a:pt x="113" y="413"/>
                  </a:lnTo>
                  <a:lnTo>
                    <a:pt x="117" y="407"/>
                  </a:lnTo>
                  <a:lnTo>
                    <a:pt x="124" y="399"/>
                  </a:lnTo>
                  <a:lnTo>
                    <a:pt x="134" y="387"/>
                  </a:lnTo>
                  <a:lnTo>
                    <a:pt x="144" y="373"/>
                  </a:lnTo>
                  <a:lnTo>
                    <a:pt x="155" y="359"/>
                  </a:lnTo>
                  <a:lnTo>
                    <a:pt x="164" y="344"/>
                  </a:lnTo>
                  <a:lnTo>
                    <a:pt x="173" y="330"/>
                  </a:lnTo>
                  <a:lnTo>
                    <a:pt x="180" y="319"/>
                  </a:lnTo>
                  <a:lnTo>
                    <a:pt x="191" y="302"/>
                  </a:lnTo>
                  <a:lnTo>
                    <a:pt x="199" y="294"/>
                  </a:lnTo>
                  <a:lnTo>
                    <a:pt x="207" y="291"/>
                  </a:lnTo>
                  <a:lnTo>
                    <a:pt x="220" y="293"/>
                  </a:lnTo>
                  <a:lnTo>
                    <a:pt x="227" y="293"/>
                  </a:lnTo>
                  <a:lnTo>
                    <a:pt x="232" y="290"/>
                  </a:lnTo>
                  <a:lnTo>
                    <a:pt x="239" y="287"/>
                  </a:lnTo>
                  <a:lnTo>
                    <a:pt x="246" y="283"/>
                  </a:lnTo>
                  <a:lnTo>
                    <a:pt x="252" y="279"/>
                  </a:lnTo>
                  <a:lnTo>
                    <a:pt x="258" y="275"/>
                  </a:lnTo>
                  <a:lnTo>
                    <a:pt x="267" y="269"/>
                  </a:lnTo>
                  <a:lnTo>
                    <a:pt x="275" y="265"/>
                  </a:lnTo>
                  <a:lnTo>
                    <a:pt x="278" y="262"/>
                  </a:lnTo>
                  <a:lnTo>
                    <a:pt x="282" y="265"/>
                  </a:lnTo>
                  <a:lnTo>
                    <a:pt x="286" y="269"/>
                  </a:lnTo>
                  <a:lnTo>
                    <a:pt x="290" y="269"/>
                  </a:lnTo>
                  <a:lnTo>
                    <a:pt x="292" y="262"/>
                  </a:lnTo>
                  <a:lnTo>
                    <a:pt x="292" y="247"/>
                  </a:lnTo>
                  <a:lnTo>
                    <a:pt x="290" y="232"/>
                  </a:lnTo>
                  <a:lnTo>
                    <a:pt x="289" y="219"/>
                  </a:lnTo>
                  <a:lnTo>
                    <a:pt x="275" y="210"/>
                  </a:lnTo>
                  <a:lnTo>
                    <a:pt x="265" y="192"/>
                  </a:lnTo>
                  <a:lnTo>
                    <a:pt x="261" y="174"/>
                  </a:lnTo>
                  <a:lnTo>
                    <a:pt x="265" y="160"/>
                  </a:lnTo>
                  <a:lnTo>
                    <a:pt x="250" y="142"/>
                  </a:lnTo>
                  <a:lnTo>
                    <a:pt x="247" y="120"/>
                  </a:lnTo>
                  <a:lnTo>
                    <a:pt x="253" y="99"/>
                  </a:lnTo>
                  <a:lnTo>
                    <a:pt x="267" y="87"/>
                  </a:lnTo>
                  <a:lnTo>
                    <a:pt x="263" y="73"/>
                  </a:lnTo>
                  <a:lnTo>
                    <a:pt x="265" y="56"/>
                  </a:lnTo>
                  <a:lnTo>
                    <a:pt x="271" y="40"/>
                  </a:lnTo>
                  <a:lnTo>
                    <a:pt x="281" y="27"/>
                  </a:lnTo>
                  <a:lnTo>
                    <a:pt x="287" y="22"/>
                  </a:lnTo>
                  <a:lnTo>
                    <a:pt x="296" y="19"/>
                  </a:lnTo>
                  <a:lnTo>
                    <a:pt x="304" y="16"/>
                  </a:lnTo>
                  <a:lnTo>
                    <a:pt x="315" y="15"/>
                  </a:lnTo>
                  <a:lnTo>
                    <a:pt x="325" y="15"/>
                  </a:lnTo>
                  <a:lnTo>
                    <a:pt x="333" y="16"/>
                  </a:lnTo>
                  <a:lnTo>
                    <a:pt x="341" y="18"/>
                  </a:lnTo>
                  <a:lnTo>
                    <a:pt x="348" y="19"/>
                  </a:lnTo>
                  <a:lnTo>
                    <a:pt x="352" y="20"/>
                  </a:lnTo>
                  <a:lnTo>
                    <a:pt x="354" y="20"/>
                  </a:lnTo>
                  <a:lnTo>
                    <a:pt x="357" y="18"/>
                  </a:lnTo>
                  <a:lnTo>
                    <a:pt x="358" y="16"/>
                  </a:lnTo>
                  <a:lnTo>
                    <a:pt x="362" y="12"/>
                  </a:lnTo>
                  <a:lnTo>
                    <a:pt x="368" y="9"/>
                  </a:lnTo>
                  <a:lnTo>
                    <a:pt x="379" y="5"/>
                  </a:lnTo>
                  <a:lnTo>
                    <a:pt x="394" y="1"/>
                  </a:lnTo>
                  <a:lnTo>
                    <a:pt x="408" y="0"/>
                  </a:lnTo>
                  <a:lnTo>
                    <a:pt x="420" y="0"/>
                  </a:lnTo>
                  <a:lnTo>
                    <a:pt x="430" y="1"/>
                  </a:lnTo>
                  <a:lnTo>
                    <a:pt x="439" y="4"/>
                  </a:lnTo>
                  <a:lnTo>
                    <a:pt x="446" y="9"/>
                  </a:lnTo>
                  <a:lnTo>
                    <a:pt x="452" y="15"/>
                  </a:lnTo>
                  <a:lnTo>
                    <a:pt x="456" y="22"/>
                  </a:lnTo>
                  <a:lnTo>
                    <a:pt x="460" y="29"/>
                  </a:lnTo>
                  <a:lnTo>
                    <a:pt x="462" y="27"/>
                  </a:lnTo>
                  <a:lnTo>
                    <a:pt x="463" y="22"/>
                  </a:lnTo>
                  <a:lnTo>
                    <a:pt x="464" y="16"/>
                  </a:lnTo>
                  <a:lnTo>
                    <a:pt x="464" y="11"/>
                  </a:lnTo>
                  <a:lnTo>
                    <a:pt x="475" y="30"/>
                  </a:lnTo>
                  <a:lnTo>
                    <a:pt x="477" y="54"/>
                  </a:lnTo>
                  <a:lnTo>
                    <a:pt x="473" y="76"/>
                  </a:lnTo>
                  <a:lnTo>
                    <a:pt x="464" y="88"/>
                  </a:lnTo>
                  <a:lnTo>
                    <a:pt x="464" y="94"/>
                  </a:lnTo>
                  <a:lnTo>
                    <a:pt x="466" y="105"/>
                  </a:lnTo>
                  <a:lnTo>
                    <a:pt x="466" y="118"/>
                  </a:lnTo>
                  <a:lnTo>
                    <a:pt x="464" y="125"/>
                  </a:lnTo>
                  <a:lnTo>
                    <a:pt x="462" y="131"/>
                  </a:lnTo>
                  <a:lnTo>
                    <a:pt x="462" y="141"/>
                  </a:lnTo>
                  <a:lnTo>
                    <a:pt x="463" y="149"/>
                  </a:lnTo>
                  <a:lnTo>
                    <a:pt x="469" y="156"/>
                  </a:lnTo>
                  <a:lnTo>
                    <a:pt x="473" y="161"/>
                  </a:lnTo>
                  <a:lnTo>
                    <a:pt x="471" y="165"/>
                  </a:lnTo>
                  <a:lnTo>
                    <a:pt x="466" y="171"/>
                  </a:lnTo>
                  <a:lnTo>
                    <a:pt x="460" y="172"/>
                  </a:lnTo>
                  <a:lnTo>
                    <a:pt x="456" y="174"/>
                  </a:lnTo>
                  <a:lnTo>
                    <a:pt x="455" y="179"/>
                  </a:lnTo>
                  <a:lnTo>
                    <a:pt x="455" y="185"/>
                  </a:lnTo>
                  <a:lnTo>
                    <a:pt x="455" y="190"/>
                  </a:lnTo>
                  <a:lnTo>
                    <a:pt x="453" y="194"/>
                  </a:lnTo>
                  <a:lnTo>
                    <a:pt x="449" y="199"/>
                  </a:lnTo>
                  <a:lnTo>
                    <a:pt x="445" y="201"/>
                  </a:lnTo>
                  <a:lnTo>
                    <a:pt x="444" y="208"/>
                  </a:lnTo>
                  <a:lnTo>
                    <a:pt x="444" y="218"/>
                  </a:lnTo>
                  <a:lnTo>
                    <a:pt x="438" y="230"/>
                  </a:lnTo>
                  <a:lnTo>
                    <a:pt x="428" y="237"/>
                  </a:lnTo>
                  <a:lnTo>
                    <a:pt x="413" y="237"/>
                  </a:lnTo>
                  <a:lnTo>
                    <a:pt x="405" y="237"/>
                  </a:lnTo>
                  <a:lnTo>
                    <a:pt x="401" y="243"/>
                  </a:lnTo>
                  <a:lnTo>
                    <a:pt x="398" y="251"/>
                  </a:lnTo>
                  <a:lnTo>
                    <a:pt x="397" y="261"/>
                  </a:lnTo>
                  <a:lnTo>
                    <a:pt x="405" y="265"/>
                  </a:lnTo>
                  <a:lnTo>
                    <a:pt x="409" y="270"/>
                  </a:lnTo>
                  <a:lnTo>
                    <a:pt x="410" y="277"/>
                  </a:lnTo>
                  <a:lnTo>
                    <a:pt x="410" y="283"/>
                  </a:lnTo>
                  <a:lnTo>
                    <a:pt x="412" y="286"/>
                  </a:lnTo>
                  <a:lnTo>
                    <a:pt x="416" y="288"/>
                  </a:lnTo>
                  <a:lnTo>
                    <a:pt x="420" y="293"/>
                  </a:lnTo>
                  <a:lnTo>
                    <a:pt x="426" y="297"/>
                  </a:lnTo>
                  <a:lnTo>
                    <a:pt x="433" y="299"/>
                  </a:lnTo>
                  <a:lnTo>
                    <a:pt x="439" y="302"/>
                  </a:lnTo>
                  <a:lnTo>
                    <a:pt x="448" y="305"/>
                  </a:lnTo>
                  <a:lnTo>
                    <a:pt x="456" y="306"/>
                  </a:lnTo>
                  <a:lnTo>
                    <a:pt x="470" y="312"/>
                  </a:lnTo>
                  <a:lnTo>
                    <a:pt x="480" y="323"/>
                  </a:lnTo>
                  <a:lnTo>
                    <a:pt x="485" y="335"/>
                  </a:lnTo>
                  <a:lnTo>
                    <a:pt x="491" y="346"/>
                  </a:lnTo>
                  <a:lnTo>
                    <a:pt x="495" y="352"/>
                  </a:lnTo>
                  <a:lnTo>
                    <a:pt x="500" y="357"/>
                  </a:lnTo>
                  <a:lnTo>
                    <a:pt x="510" y="364"/>
                  </a:lnTo>
                  <a:lnTo>
                    <a:pt x="520" y="370"/>
                  </a:lnTo>
                  <a:lnTo>
                    <a:pt x="529" y="377"/>
                  </a:lnTo>
                  <a:lnTo>
                    <a:pt x="540" y="382"/>
                  </a:lnTo>
                  <a:lnTo>
                    <a:pt x="549" y="389"/>
                  </a:lnTo>
                  <a:lnTo>
                    <a:pt x="557" y="395"/>
                  </a:lnTo>
                  <a:lnTo>
                    <a:pt x="567" y="400"/>
                  </a:lnTo>
                  <a:lnTo>
                    <a:pt x="579" y="409"/>
                  </a:lnTo>
                  <a:lnTo>
                    <a:pt x="594" y="416"/>
                  </a:lnTo>
                  <a:lnTo>
                    <a:pt x="609" y="422"/>
                  </a:lnTo>
                  <a:lnTo>
                    <a:pt x="625" y="429"/>
                  </a:lnTo>
                  <a:lnTo>
                    <a:pt x="640" y="436"/>
                  </a:lnTo>
                  <a:lnTo>
                    <a:pt x="651" y="440"/>
                  </a:lnTo>
                  <a:lnTo>
                    <a:pt x="659" y="445"/>
                  </a:lnTo>
                  <a:lnTo>
                    <a:pt x="670" y="462"/>
                  </a:lnTo>
                  <a:lnTo>
                    <a:pt x="669" y="494"/>
                  </a:lnTo>
                  <a:lnTo>
                    <a:pt x="661" y="525"/>
                  </a:lnTo>
                  <a:lnTo>
                    <a:pt x="648" y="541"/>
                  </a:lnTo>
                  <a:lnTo>
                    <a:pt x="641" y="544"/>
                  </a:lnTo>
                  <a:lnTo>
                    <a:pt x="634" y="547"/>
                  </a:lnTo>
                  <a:lnTo>
                    <a:pt x="626" y="548"/>
                  </a:lnTo>
                  <a:lnTo>
                    <a:pt x="618" y="548"/>
                  </a:lnTo>
                  <a:lnTo>
                    <a:pt x="608" y="547"/>
                  </a:lnTo>
                  <a:lnTo>
                    <a:pt x="600" y="547"/>
                  </a:lnTo>
                  <a:lnTo>
                    <a:pt x="590" y="544"/>
                  </a:lnTo>
                  <a:lnTo>
                    <a:pt x="582" y="541"/>
                  </a:lnTo>
                  <a:lnTo>
                    <a:pt x="572" y="537"/>
                  </a:lnTo>
                  <a:lnTo>
                    <a:pt x="560" y="533"/>
                  </a:lnTo>
                  <a:lnTo>
                    <a:pt x="547" y="527"/>
                  </a:lnTo>
                  <a:lnTo>
                    <a:pt x="532" y="521"/>
                  </a:lnTo>
                  <a:lnTo>
                    <a:pt x="517" y="515"/>
                  </a:lnTo>
                  <a:lnTo>
                    <a:pt x="503" y="508"/>
                  </a:lnTo>
                  <a:lnTo>
                    <a:pt x="489" y="501"/>
                  </a:lnTo>
                  <a:lnTo>
                    <a:pt x="478" y="493"/>
                  </a:lnTo>
                  <a:lnTo>
                    <a:pt x="470" y="512"/>
                  </a:lnTo>
                  <a:lnTo>
                    <a:pt x="460" y="544"/>
                  </a:lnTo>
                  <a:lnTo>
                    <a:pt x="453" y="577"/>
                  </a:lnTo>
                  <a:lnTo>
                    <a:pt x="451" y="598"/>
                  </a:lnTo>
                  <a:lnTo>
                    <a:pt x="460" y="634"/>
                  </a:lnTo>
                  <a:lnTo>
                    <a:pt x="467" y="689"/>
                  </a:lnTo>
                  <a:lnTo>
                    <a:pt x="473" y="748"/>
                  </a:lnTo>
                  <a:lnTo>
                    <a:pt x="475" y="793"/>
                  </a:lnTo>
                  <a:lnTo>
                    <a:pt x="155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453" y="3696"/>
              <a:ext cx="745" cy="567"/>
            </a:xfrm>
            <a:custGeom>
              <a:avLst/>
              <a:gdLst>
                <a:gd name="T0" fmla="*/ 12 w 745"/>
                <a:gd name="T1" fmla="*/ 91 h 567"/>
                <a:gd name="T2" fmla="*/ 46 w 745"/>
                <a:gd name="T3" fmla="*/ 165 h 567"/>
                <a:gd name="T4" fmla="*/ 77 w 745"/>
                <a:gd name="T5" fmla="*/ 263 h 567"/>
                <a:gd name="T6" fmla="*/ 101 w 745"/>
                <a:gd name="T7" fmla="*/ 374 h 567"/>
                <a:gd name="T8" fmla="*/ 122 w 745"/>
                <a:gd name="T9" fmla="*/ 436 h 567"/>
                <a:gd name="T10" fmla="*/ 156 w 745"/>
                <a:gd name="T11" fmla="*/ 450 h 567"/>
                <a:gd name="T12" fmla="*/ 196 w 745"/>
                <a:gd name="T13" fmla="*/ 466 h 567"/>
                <a:gd name="T14" fmla="*/ 238 w 745"/>
                <a:gd name="T15" fmla="*/ 486 h 567"/>
                <a:gd name="T16" fmla="*/ 278 w 745"/>
                <a:gd name="T17" fmla="*/ 507 h 567"/>
                <a:gd name="T18" fmla="*/ 315 w 745"/>
                <a:gd name="T19" fmla="*/ 526 h 567"/>
                <a:gd name="T20" fmla="*/ 345 w 745"/>
                <a:gd name="T21" fmla="*/ 545 h 567"/>
                <a:gd name="T22" fmla="*/ 366 w 745"/>
                <a:gd name="T23" fmla="*/ 560 h 567"/>
                <a:gd name="T24" fmla="*/ 379 w 745"/>
                <a:gd name="T25" fmla="*/ 560 h 567"/>
                <a:gd name="T26" fmla="*/ 401 w 745"/>
                <a:gd name="T27" fmla="*/ 541 h 567"/>
                <a:gd name="T28" fmla="*/ 430 w 745"/>
                <a:gd name="T29" fmla="*/ 519 h 567"/>
                <a:gd name="T30" fmla="*/ 466 w 745"/>
                <a:gd name="T31" fmla="*/ 496 h 567"/>
                <a:gd name="T32" fmla="*/ 504 w 745"/>
                <a:gd name="T33" fmla="*/ 472 h 567"/>
                <a:gd name="T34" fmla="*/ 540 w 745"/>
                <a:gd name="T35" fmla="*/ 450 h 567"/>
                <a:gd name="T36" fmla="*/ 573 w 745"/>
                <a:gd name="T37" fmla="*/ 432 h 567"/>
                <a:gd name="T38" fmla="*/ 598 w 745"/>
                <a:gd name="T39" fmla="*/ 420 h 567"/>
                <a:gd name="T40" fmla="*/ 609 w 745"/>
                <a:gd name="T41" fmla="*/ 381 h 567"/>
                <a:gd name="T42" fmla="*/ 632 w 745"/>
                <a:gd name="T43" fmla="*/ 269 h 567"/>
                <a:gd name="T44" fmla="*/ 669 w 745"/>
                <a:gd name="T45" fmla="*/ 138 h 567"/>
                <a:gd name="T46" fmla="*/ 717 w 745"/>
                <a:gd name="T47" fmla="*/ 31 h 567"/>
                <a:gd name="T48" fmla="*/ 734 w 745"/>
                <a:gd name="T49" fmla="*/ 0 h 567"/>
                <a:gd name="T50" fmla="*/ 705 w 745"/>
                <a:gd name="T51" fmla="*/ 1 h 567"/>
                <a:gd name="T52" fmla="*/ 667 w 745"/>
                <a:gd name="T53" fmla="*/ 6 h 567"/>
                <a:gd name="T54" fmla="*/ 625 w 745"/>
                <a:gd name="T55" fmla="*/ 19 h 567"/>
                <a:gd name="T56" fmla="*/ 576 w 745"/>
                <a:gd name="T57" fmla="*/ 37 h 567"/>
                <a:gd name="T58" fmla="*/ 527 w 745"/>
                <a:gd name="T59" fmla="*/ 62 h 567"/>
                <a:gd name="T60" fmla="*/ 474 w 745"/>
                <a:gd name="T61" fmla="*/ 96 h 567"/>
                <a:gd name="T62" fmla="*/ 424 w 745"/>
                <a:gd name="T63" fmla="*/ 139 h 567"/>
                <a:gd name="T64" fmla="*/ 376 w 745"/>
                <a:gd name="T65" fmla="*/ 153 h 567"/>
                <a:gd name="T66" fmla="*/ 322 w 745"/>
                <a:gd name="T67" fmla="*/ 131 h 567"/>
                <a:gd name="T68" fmla="*/ 261 w 745"/>
                <a:gd name="T69" fmla="*/ 111 h 567"/>
                <a:gd name="T70" fmla="*/ 199 w 745"/>
                <a:gd name="T71" fmla="*/ 96 h 567"/>
                <a:gd name="T72" fmla="*/ 137 w 745"/>
                <a:gd name="T73" fmla="*/ 84 h 567"/>
                <a:gd name="T74" fmla="*/ 83 w 745"/>
                <a:gd name="T75" fmla="*/ 76 h 567"/>
                <a:gd name="T76" fmla="*/ 37 w 745"/>
                <a:gd name="T77" fmla="*/ 69 h 567"/>
                <a:gd name="T78" fmla="*/ 8 w 745"/>
                <a:gd name="T79" fmla="*/ 66 h 5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5"/>
                <a:gd name="T121" fmla="*/ 0 h 567"/>
                <a:gd name="T122" fmla="*/ 745 w 745"/>
                <a:gd name="T123" fmla="*/ 567 h 5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5" h="567">
                  <a:moveTo>
                    <a:pt x="0" y="64"/>
                  </a:moveTo>
                  <a:lnTo>
                    <a:pt x="12" y="91"/>
                  </a:lnTo>
                  <a:lnTo>
                    <a:pt x="28" y="125"/>
                  </a:lnTo>
                  <a:lnTo>
                    <a:pt x="46" y="165"/>
                  </a:lnTo>
                  <a:lnTo>
                    <a:pt x="62" y="212"/>
                  </a:lnTo>
                  <a:lnTo>
                    <a:pt x="77" y="263"/>
                  </a:lnTo>
                  <a:lnTo>
                    <a:pt x="91" y="317"/>
                  </a:lnTo>
                  <a:lnTo>
                    <a:pt x="101" y="374"/>
                  </a:lnTo>
                  <a:lnTo>
                    <a:pt x="106" y="432"/>
                  </a:lnTo>
                  <a:lnTo>
                    <a:pt x="122" y="436"/>
                  </a:lnTo>
                  <a:lnTo>
                    <a:pt x="138" y="443"/>
                  </a:lnTo>
                  <a:lnTo>
                    <a:pt x="156" y="450"/>
                  </a:lnTo>
                  <a:lnTo>
                    <a:pt x="175" y="458"/>
                  </a:lnTo>
                  <a:lnTo>
                    <a:pt x="196" y="466"/>
                  </a:lnTo>
                  <a:lnTo>
                    <a:pt x="217" y="476"/>
                  </a:lnTo>
                  <a:lnTo>
                    <a:pt x="238" y="486"/>
                  </a:lnTo>
                  <a:lnTo>
                    <a:pt x="258" y="496"/>
                  </a:lnTo>
                  <a:lnTo>
                    <a:pt x="278" y="507"/>
                  </a:lnTo>
                  <a:lnTo>
                    <a:pt x="297" y="516"/>
                  </a:lnTo>
                  <a:lnTo>
                    <a:pt x="315" y="526"/>
                  </a:lnTo>
                  <a:lnTo>
                    <a:pt x="332" y="536"/>
                  </a:lnTo>
                  <a:lnTo>
                    <a:pt x="345" y="545"/>
                  </a:lnTo>
                  <a:lnTo>
                    <a:pt x="358" y="554"/>
                  </a:lnTo>
                  <a:lnTo>
                    <a:pt x="366" y="560"/>
                  </a:lnTo>
                  <a:lnTo>
                    <a:pt x="373" y="567"/>
                  </a:lnTo>
                  <a:lnTo>
                    <a:pt x="379" y="560"/>
                  </a:lnTo>
                  <a:lnTo>
                    <a:pt x="388" y="551"/>
                  </a:lnTo>
                  <a:lnTo>
                    <a:pt x="401" y="541"/>
                  </a:lnTo>
                  <a:lnTo>
                    <a:pt x="415" y="530"/>
                  </a:lnTo>
                  <a:lnTo>
                    <a:pt x="430" y="519"/>
                  </a:lnTo>
                  <a:lnTo>
                    <a:pt x="448" y="507"/>
                  </a:lnTo>
                  <a:lnTo>
                    <a:pt x="466" y="496"/>
                  </a:lnTo>
                  <a:lnTo>
                    <a:pt x="485" y="483"/>
                  </a:lnTo>
                  <a:lnTo>
                    <a:pt x="504" y="472"/>
                  </a:lnTo>
                  <a:lnTo>
                    <a:pt x="522" y="461"/>
                  </a:lnTo>
                  <a:lnTo>
                    <a:pt x="540" y="450"/>
                  </a:lnTo>
                  <a:lnTo>
                    <a:pt x="558" y="440"/>
                  </a:lnTo>
                  <a:lnTo>
                    <a:pt x="573" y="432"/>
                  </a:lnTo>
                  <a:lnTo>
                    <a:pt x="587" y="425"/>
                  </a:lnTo>
                  <a:lnTo>
                    <a:pt x="598" y="420"/>
                  </a:lnTo>
                  <a:lnTo>
                    <a:pt x="607" y="417"/>
                  </a:lnTo>
                  <a:lnTo>
                    <a:pt x="609" y="381"/>
                  </a:lnTo>
                  <a:lnTo>
                    <a:pt x="618" y="330"/>
                  </a:lnTo>
                  <a:lnTo>
                    <a:pt x="632" y="269"/>
                  </a:lnTo>
                  <a:lnTo>
                    <a:pt x="648" y="203"/>
                  </a:lnTo>
                  <a:lnTo>
                    <a:pt x="669" y="138"/>
                  </a:lnTo>
                  <a:lnTo>
                    <a:pt x="692" y="80"/>
                  </a:lnTo>
                  <a:lnTo>
                    <a:pt x="717" y="31"/>
                  </a:lnTo>
                  <a:lnTo>
                    <a:pt x="745" y="1"/>
                  </a:lnTo>
                  <a:lnTo>
                    <a:pt x="734" y="0"/>
                  </a:lnTo>
                  <a:lnTo>
                    <a:pt x="720" y="0"/>
                  </a:lnTo>
                  <a:lnTo>
                    <a:pt x="705" y="1"/>
                  </a:lnTo>
                  <a:lnTo>
                    <a:pt x="687" y="4"/>
                  </a:lnTo>
                  <a:lnTo>
                    <a:pt x="667" y="6"/>
                  </a:lnTo>
                  <a:lnTo>
                    <a:pt x="647" y="12"/>
                  </a:lnTo>
                  <a:lnTo>
                    <a:pt x="625" y="19"/>
                  </a:lnTo>
                  <a:lnTo>
                    <a:pt x="601" y="27"/>
                  </a:lnTo>
                  <a:lnTo>
                    <a:pt x="576" y="37"/>
                  </a:lnTo>
                  <a:lnTo>
                    <a:pt x="551" y="48"/>
                  </a:lnTo>
                  <a:lnTo>
                    <a:pt x="527" y="62"/>
                  </a:lnTo>
                  <a:lnTo>
                    <a:pt x="500" y="78"/>
                  </a:lnTo>
                  <a:lnTo>
                    <a:pt x="474" y="96"/>
                  </a:lnTo>
                  <a:lnTo>
                    <a:pt x="449" y="117"/>
                  </a:lnTo>
                  <a:lnTo>
                    <a:pt x="424" y="139"/>
                  </a:lnTo>
                  <a:lnTo>
                    <a:pt x="399" y="165"/>
                  </a:lnTo>
                  <a:lnTo>
                    <a:pt x="376" y="153"/>
                  </a:lnTo>
                  <a:lnTo>
                    <a:pt x="351" y="142"/>
                  </a:lnTo>
                  <a:lnTo>
                    <a:pt x="322" y="131"/>
                  </a:lnTo>
                  <a:lnTo>
                    <a:pt x="293" y="121"/>
                  </a:lnTo>
                  <a:lnTo>
                    <a:pt x="261" y="111"/>
                  </a:lnTo>
                  <a:lnTo>
                    <a:pt x="231" y="103"/>
                  </a:lnTo>
                  <a:lnTo>
                    <a:pt x="199" y="96"/>
                  </a:lnTo>
                  <a:lnTo>
                    <a:pt x="167" y="89"/>
                  </a:lnTo>
                  <a:lnTo>
                    <a:pt x="137" y="84"/>
                  </a:lnTo>
                  <a:lnTo>
                    <a:pt x="109" y="80"/>
                  </a:lnTo>
                  <a:lnTo>
                    <a:pt x="83" y="76"/>
                  </a:lnTo>
                  <a:lnTo>
                    <a:pt x="58" y="71"/>
                  </a:lnTo>
                  <a:lnTo>
                    <a:pt x="37" y="69"/>
                  </a:lnTo>
                  <a:lnTo>
                    <a:pt x="21" y="67"/>
                  </a:lnTo>
                  <a:lnTo>
                    <a:pt x="8" y="6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505" y="3736"/>
              <a:ext cx="638" cy="491"/>
            </a:xfrm>
            <a:custGeom>
              <a:avLst/>
              <a:gdLst>
                <a:gd name="T0" fmla="*/ 12 w 638"/>
                <a:gd name="T1" fmla="*/ 81 h 491"/>
                <a:gd name="T2" fmla="*/ 39 w 638"/>
                <a:gd name="T3" fmla="*/ 146 h 491"/>
                <a:gd name="T4" fmla="*/ 68 w 638"/>
                <a:gd name="T5" fmla="*/ 230 h 491"/>
                <a:gd name="T6" fmla="*/ 89 w 638"/>
                <a:gd name="T7" fmla="*/ 326 h 491"/>
                <a:gd name="T8" fmla="*/ 106 w 638"/>
                <a:gd name="T9" fmla="*/ 380 h 491"/>
                <a:gd name="T10" fmla="*/ 136 w 638"/>
                <a:gd name="T11" fmla="*/ 391 h 491"/>
                <a:gd name="T12" fmla="*/ 170 w 638"/>
                <a:gd name="T13" fmla="*/ 406 h 491"/>
                <a:gd name="T14" fmla="*/ 206 w 638"/>
                <a:gd name="T15" fmla="*/ 422 h 491"/>
                <a:gd name="T16" fmla="*/ 241 w 638"/>
                <a:gd name="T17" fmla="*/ 439 h 491"/>
                <a:gd name="T18" fmla="*/ 273 w 638"/>
                <a:gd name="T19" fmla="*/ 457 h 491"/>
                <a:gd name="T20" fmla="*/ 299 w 638"/>
                <a:gd name="T21" fmla="*/ 472 h 491"/>
                <a:gd name="T22" fmla="*/ 317 w 638"/>
                <a:gd name="T23" fmla="*/ 486 h 491"/>
                <a:gd name="T24" fmla="*/ 336 w 638"/>
                <a:gd name="T25" fmla="*/ 478 h 491"/>
                <a:gd name="T26" fmla="*/ 387 w 638"/>
                <a:gd name="T27" fmla="*/ 440 h 491"/>
                <a:gd name="T28" fmla="*/ 452 w 638"/>
                <a:gd name="T29" fmla="*/ 400 h 491"/>
                <a:gd name="T30" fmla="*/ 508 w 638"/>
                <a:gd name="T31" fmla="*/ 370 h 491"/>
                <a:gd name="T32" fmla="*/ 528 w 638"/>
                <a:gd name="T33" fmla="*/ 331 h 491"/>
                <a:gd name="T34" fmla="*/ 545 w 638"/>
                <a:gd name="T35" fmla="*/ 234 h 491"/>
                <a:gd name="T36" fmla="*/ 574 w 638"/>
                <a:gd name="T37" fmla="*/ 120 h 491"/>
                <a:gd name="T38" fmla="*/ 614 w 638"/>
                <a:gd name="T39" fmla="*/ 27 h 491"/>
                <a:gd name="T40" fmla="*/ 628 w 638"/>
                <a:gd name="T41" fmla="*/ 0 h 491"/>
                <a:gd name="T42" fmla="*/ 604 w 638"/>
                <a:gd name="T43" fmla="*/ 2 h 491"/>
                <a:gd name="T44" fmla="*/ 573 w 638"/>
                <a:gd name="T45" fmla="*/ 9 h 491"/>
                <a:gd name="T46" fmla="*/ 537 w 638"/>
                <a:gd name="T47" fmla="*/ 22 h 491"/>
                <a:gd name="T48" fmla="*/ 497 w 638"/>
                <a:gd name="T49" fmla="*/ 40 h 491"/>
                <a:gd name="T50" fmla="*/ 454 w 638"/>
                <a:gd name="T51" fmla="*/ 65 h 491"/>
                <a:gd name="T52" fmla="*/ 411 w 638"/>
                <a:gd name="T53" fmla="*/ 95 h 491"/>
                <a:gd name="T54" fmla="*/ 367 w 638"/>
                <a:gd name="T55" fmla="*/ 134 h 491"/>
                <a:gd name="T56" fmla="*/ 327 w 638"/>
                <a:gd name="T57" fmla="*/ 145 h 491"/>
                <a:gd name="T58" fmla="*/ 280 w 638"/>
                <a:gd name="T59" fmla="*/ 125 h 491"/>
                <a:gd name="T60" fmla="*/ 227 w 638"/>
                <a:gd name="T61" fmla="*/ 107 h 491"/>
                <a:gd name="T62" fmla="*/ 172 w 638"/>
                <a:gd name="T63" fmla="*/ 92 h 491"/>
                <a:gd name="T64" fmla="*/ 119 w 638"/>
                <a:gd name="T65" fmla="*/ 80 h 491"/>
                <a:gd name="T66" fmla="*/ 71 w 638"/>
                <a:gd name="T67" fmla="*/ 70 h 491"/>
                <a:gd name="T68" fmla="*/ 34 w 638"/>
                <a:gd name="T69" fmla="*/ 63 h 491"/>
                <a:gd name="T70" fmla="*/ 7 w 638"/>
                <a:gd name="T71" fmla="*/ 59 h 4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8"/>
                <a:gd name="T109" fmla="*/ 0 h 491"/>
                <a:gd name="T110" fmla="*/ 638 w 638"/>
                <a:gd name="T111" fmla="*/ 491 h 4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8" h="491">
                  <a:moveTo>
                    <a:pt x="0" y="59"/>
                  </a:moveTo>
                  <a:lnTo>
                    <a:pt x="12" y="81"/>
                  </a:lnTo>
                  <a:lnTo>
                    <a:pt x="25" y="111"/>
                  </a:lnTo>
                  <a:lnTo>
                    <a:pt x="39" y="146"/>
                  </a:lnTo>
                  <a:lnTo>
                    <a:pt x="54" y="186"/>
                  </a:lnTo>
                  <a:lnTo>
                    <a:pt x="68" y="230"/>
                  </a:lnTo>
                  <a:lnTo>
                    <a:pt x="79" y="276"/>
                  </a:lnTo>
                  <a:lnTo>
                    <a:pt x="89" y="326"/>
                  </a:lnTo>
                  <a:lnTo>
                    <a:pt x="93" y="375"/>
                  </a:lnTo>
                  <a:lnTo>
                    <a:pt x="106" y="380"/>
                  </a:lnTo>
                  <a:lnTo>
                    <a:pt x="121" y="385"/>
                  </a:lnTo>
                  <a:lnTo>
                    <a:pt x="136" y="391"/>
                  </a:lnTo>
                  <a:lnTo>
                    <a:pt x="153" y="397"/>
                  </a:lnTo>
                  <a:lnTo>
                    <a:pt x="170" y="406"/>
                  </a:lnTo>
                  <a:lnTo>
                    <a:pt x="188" y="414"/>
                  </a:lnTo>
                  <a:lnTo>
                    <a:pt x="206" y="422"/>
                  </a:lnTo>
                  <a:lnTo>
                    <a:pt x="224" y="431"/>
                  </a:lnTo>
                  <a:lnTo>
                    <a:pt x="241" y="439"/>
                  </a:lnTo>
                  <a:lnTo>
                    <a:pt x="258" y="449"/>
                  </a:lnTo>
                  <a:lnTo>
                    <a:pt x="273" y="457"/>
                  </a:lnTo>
                  <a:lnTo>
                    <a:pt x="287" y="465"/>
                  </a:lnTo>
                  <a:lnTo>
                    <a:pt x="299" y="472"/>
                  </a:lnTo>
                  <a:lnTo>
                    <a:pt x="309" y="480"/>
                  </a:lnTo>
                  <a:lnTo>
                    <a:pt x="317" y="486"/>
                  </a:lnTo>
                  <a:lnTo>
                    <a:pt x="322" y="491"/>
                  </a:lnTo>
                  <a:lnTo>
                    <a:pt x="336" y="478"/>
                  </a:lnTo>
                  <a:lnTo>
                    <a:pt x="358" y="461"/>
                  </a:lnTo>
                  <a:lnTo>
                    <a:pt x="387" y="440"/>
                  </a:lnTo>
                  <a:lnTo>
                    <a:pt x="421" y="421"/>
                  </a:lnTo>
                  <a:lnTo>
                    <a:pt x="452" y="400"/>
                  </a:lnTo>
                  <a:lnTo>
                    <a:pt x="483" y="384"/>
                  </a:lnTo>
                  <a:lnTo>
                    <a:pt x="508" y="370"/>
                  </a:lnTo>
                  <a:lnTo>
                    <a:pt x="526" y="363"/>
                  </a:lnTo>
                  <a:lnTo>
                    <a:pt x="528" y="331"/>
                  </a:lnTo>
                  <a:lnTo>
                    <a:pt x="534" y="287"/>
                  </a:lnTo>
                  <a:lnTo>
                    <a:pt x="545" y="234"/>
                  </a:lnTo>
                  <a:lnTo>
                    <a:pt x="557" y="176"/>
                  </a:lnTo>
                  <a:lnTo>
                    <a:pt x="574" y="120"/>
                  </a:lnTo>
                  <a:lnTo>
                    <a:pt x="593" y="69"/>
                  </a:lnTo>
                  <a:lnTo>
                    <a:pt x="614" y="27"/>
                  </a:lnTo>
                  <a:lnTo>
                    <a:pt x="638" y="1"/>
                  </a:lnTo>
                  <a:lnTo>
                    <a:pt x="628" y="0"/>
                  </a:lnTo>
                  <a:lnTo>
                    <a:pt x="617" y="1"/>
                  </a:lnTo>
                  <a:lnTo>
                    <a:pt x="604" y="2"/>
                  </a:lnTo>
                  <a:lnTo>
                    <a:pt x="589" y="5"/>
                  </a:lnTo>
                  <a:lnTo>
                    <a:pt x="573" y="9"/>
                  </a:lnTo>
                  <a:lnTo>
                    <a:pt x="556" y="15"/>
                  </a:lnTo>
                  <a:lnTo>
                    <a:pt x="537" y="22"/>
                  </a:lnTo>
                  <a:lnTo>
                    <a:pt x="517" y="30"/>
                  </a:lnTo>
                  <a:lnTo>
                    <a:pt x="497" y="40"/>
                  </a:lnTo>
                  <a:lnTo>
                    <a:pt x="476" y="51"/>
                  </a:lnTo>
                  <a:lnTo>
                    <a:pt x="454" y="65"/>
                  </a:lnTo>
                  <a:lnTo>
                    <a:pt x="433" y="78"/>
                  </a:lnTo>
                  <a:lnTo>
                    <a:pt x="411" y="95"/>
                  </a:lnTo>
                  <a:lnTo>
                    <a:pt x="389" y="113"/>
                  </a:lnTo>
                  <a:lnTo>
                    <a:pt x="367" y="134"/>
                  </a:lnTo>
                  <a:lnTo>
                    <a:pt x="346" y="156"/>
                  </a:lnTo>
                  <a:lnTo>
                    <a:pt x="327" y="145"/>
                  </a:lnTo>
                  <a:lnTo>
                    <a:pt x="303" y="135"/>
                  </a:lnTo>
                  <a:lnTo>
                    <a:pt x="280" y="125"/>
                  </a:lnTo>
                  <a:lnTo>
                    <a:pt x="253" y="116"/>
                  </a:lnTo>
                  <a:lnTo>
                    <a:pt x="227" y="107"/>
                  </a:lnTo>
                  <a:lnTo>
                    <a:pt x="199" y="99"/>
                  </a:lnTo>
                  <a:lnTo>
                    <a:pt x="172" y="92"/>
                  </a:lnTo>
                  <a:lnTo>
                    <a:pt x="146" y="85"/>
                  </a:lnTo>
                  <a:lnTo>
                    <a:pt x="119" y="80"/>
                  </a:lnTo>
                  <a:lnTo>
                    <a:pt x="94" y="74"/>
                  </a:lnTo>
                  <a:lnTo>
                    <a:pt x="71" y="70"/>
                  </a:lnTo>
                  <a:lnTo>
                    <a:pt x="52" y="66"/>
                  </a:lnTo>
                  <a:lnTo>
                    <a:pt x="34" y="63"/>
                  </a:lnTo>
                  <a:lnTo>
                    <a:pt x="18" y="62"/>
                  </a:lnTo>
                  <a:lnTo>
                    <a:pt x="7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2441" y="3861"/>
              <a:ext cx="136" cy="238"/>
            </a:xfrm>
            <a:custGeom>
              <a:avLst/>
              <a:gdLst>
                <a:gd name="T0" fmla="*/ 60 w 136"/>
                <a:gd name="T1" fmla="*/ 72 h 238"/>
                <a:gd name="T2" fmla="*/ 59 w 136"/>
                <a:gd name="T3" fmla="*/ 51 h 238"/>
                <a:gd name="T4" fmla="*/ 60 w 136"/>
                <a:gd name="T5" fmla="*/ 38 h 238"/>
                <a:gd name="T6" fmla="*/ 62 w 136"/>
                <a:gd name="T7" fmla="*/ 21 h 238"/>
                <a:gd name="T8" fmla="*/ 76 w 136"/>
                <a:gd name="T9" fmla="*/ 11 h 238"/>
                <a:gd name="T10" fmla="*/ 89 w 136"/>
                <a:gd name="T11" fmla="*/ 7 h 238"/>
                <a:gd name="T12" fmla="*/ 106 w 136"/>
                <a:gd name="T13" fmla="*/ 3 h 238"/>
                <a:gd name="T14" fmla="*/ 118 w 136"/>
                <a:gd name="T15" fmla="*/ 0 h 238"/>
                <a:gd name="T16" fmla="*/ 131 w 136"/>
                <a:gd name="T17" fmla="*/ 4 h 238"/>
                <a:gd name="T18" fmla="*/ 135 w 136"/>
                <a:gd name="T19" fmla="*/ 18 h 238"/>
                <a:gd name="T20" fmla="*/ 132 w 136"/>
                <a:gd name="T21" fmla="*/ 27 h 238"/>
                <a:gd name="T22" fmla="*/ 136 w 136"/>
                <a:gd name="T23" fmla="*/ 38 h 238"/>
                <a:gd name="T24" fmla="*/ 135 w 136"/>
                <a:gd name="T25" fmla="*/ 47 h 238"/>
                <a:gd name="T26" fmla="*/ 135 w 136"/>
                <a:gd name="T27" fmla="*/ 60 h 238"/>
                <a:gd name="T28" fmla="*/ 135 w 136"/>
                <a:gd name="T29" fmla="*/ 68 h 238"/>
                <a:gd name="T30" fmla="*/ 135 w 136"/>
                <a:gd name="T31" fmla="*/ 79 h 238"/>
                <a:gd name="T32" fmla="*/ 124 w 136"/>
                <a:gd name="T33" fmla="*/ 87 h 238"/>
                <a:gd name="T34" fmla="*/ 110 w 136"/>
                <a:gd name="T35" fmla="*/ 93 h 238"/>
                <a:gd name="T36" fmla="*/ 110 w 136"/>
                <a:gd name="T37" fmla="*/ 98 h 238"/>
                <a:gd name="T38" fmla="*/ 111 w 136"/>
                <a:gd name="T39" fmla="*/ 101 h 238"/>
                <a:gd name="T40" fmla="*/ 107 w 136"/>
                <a:gd name="T41" fmla="*/ 118 h 238"/>
                <a:gd name="T42" fmla="*/ 103 w 136"/>
                <a:gd name="T43" fmla="*/ 158 h 238"/>
                <a:gd name="T44" fmla="*/ 105 w 136"/>
                <a:gd name="T45" fmla="*/ 177 h 238"/>
                <a:gd name="T46" fmla="*/ 100 w 136"/>
                <a:gd name="T47" fmla="*/ 195 h 238"/>
                <a:gd name="T48" fmla="*/ 89 w 136"/>
                <a:gd name="T49" fmla="*/ 213 h 238"/>
                <a:gd name="T50" fmla="*/ 71 w 136"/>
                <a:gd name="T51" fmla="*/ 230 h 238"/>
                <a:gd name="T52" fmla="*/ 52 w 136"/>
                <a:gd name="T53" fmla="*/ 237 h 238"/>
                <a:gd name="T54" fmla="*/ 37 w 136"/>
                <a:gd name="T55" fmla="*/ 238 h 238"/>
                <a:gd name="T56" fmla="*/ 29 w 136"/>
                <a:gd name="T57" fmla="*/ 234 h 238"/>
                <a:gd name="T58" fmla="*/ 23 w 136"/>
                <a:gd name="T59" fmla="*/ 224 h 238"/>
                <a:gd name="T60" fmla="*/ 13 w 136"/>
                <a:gd name="T61" fmla="*/ 201 h 238"/>
                <a:gd name="T62" fmla="*/ 0 w 136"/>
                <a:gd name="T63" fmla="*/ 156 h 238"/>
                <a:gd name="T64" fmla="*/ 16 w 136"/>
                <a:gd name="T65" fmla="*/ 130 h 238"/>
                <a:gd name="T66" fmla="*/ 33 w 136"/>
                <a:gd name="T67" fmla="*/ 116 h 238"/>
                <a:gd name="T68" fmla="*/ 45 w 136"/>
                <a:gd name="T69" fmla="*/ 103 h 238"/>
                <a:gd name="T70" fmla="*/ 53 w 136"/>
                <a:gd name="T71" fmla="*/ 89 h 238"/>
                <a:gd name="T72" fmla="*/ 62 w 136"/>
                <a:gd name="T73" fmla="*/ 83 h 2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"/>
                <a:gd name="T112" fmla="*/ 0 h 238"/>
                <a:gd name="T113" fmla="*/ 136 w 136"/>
                <a:gd name="T114" fmla="*/ 238 h 2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" h="238">
                  <a:moveTo>
                    <a:pt x="62" y="83"/>
                  </a:moveTo>
                  <a:lnTo>
                    <a:pt x="60" y="72"/>
                  </a:lnTo>
                  <a:lnTo>
                    <a:pt x="59" y="61"/>
                  </a:lnTo>
                  <a:lnTo>
                    <a:pt x="59" y="51"/>
                  </a:lnTo>
                  <a:lnTo>
                    <a:pt x="60" y="45"/>
                  </a:lnTo>
                  <a:lnTo>
                    <a:pt x="60" y="38"/>
                  </a:lnTo>
                  <a:lnTo>
                    <a:pt x="60" y="29"/>
                  </a:lnTo>
                  <a:lnTo>
                    <a:pt x="62" y="21"/>
                  </a:lnTo>
                  <a:lnTo>
                    <a:pt x="69" y="14"/>
                  </a:lnTo>
                  <a:lnTo>
                    <a:pt x="76" y="11"/>
                  </a:lnTo>
                  <a:lnTo>
                    <a:pt x="82" y="10"/>
                  </a:lnTo>
                  <a:lnTo>
                    <a:pt x="89" y="7"/>
                  </a:lnTo>
                  <a:lnTo>
                    <a:pt x="98" y="4"/>
                  </a:lnTo>
                  <a:lnTo>
                    <a:pt x="106" y="3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4"/>
                  </a:lnTo>
                  <a:lnTo>
                    <a:pt x="135" y="11"/>
                  </a:lnTo>
                  <a:lnTo>
                    <a:pt x="135" y="18"/>
                  </a:lnTo>
                  <a:lnTo>
                    <a:pt x="128" y="22"/>
                  </a:lnTo>
                  <a:lnTo>
                    <a:pt x="132" y="27"/>
                  </a:lnTo>
                  <a:lnTo>
                    <a:pt x="136" y="32"/>
                  </a:lnTo>
                  <a:lnTo>
                    <a:pt x="136" y="38"/>
                  </a:lnTo>
                  <a:lnTo>
                    <a:pt x="132" y="43"/>
                  </a:lnTo>
                  <a:lnTo>
                    <a:pt x="135" y="47"/>
                  </a:lnTo>
                  <a:lnTo>
                    <a:pt x="136" y="53"/>
                  </a:lnTo>
                  <a:lnTo>
                    <a:pt x="135" y="60"/>
                  </a:lnTo>
                  <a:lnTo>
                    <a:pt x="131" y="64"/>
                  </a:lnTo>
                  <a:lnTo>
                    <a:pt x="135" y="68"/>
                  </a:lnTo>
                  <a:lnTo>
                    <a:pt x="136" y="74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24" y="87"/>
                  </a:lnTo>
                  <a:lnTo>
                    <a:pt x="117" y="90"/>
                  </a:lnTo>
                  <a:lnTo>
                    <a:pt x="110" y="93"/>
                  </a:lnTo>
                  <a:lnTo>
                    <a:pt x="107" y="94"/>
                  </a:lnTo>
                  <a:lnTo>
                    <a:pt x="110" y="98"/>
                  </a:lnTo>
                  <a:lnTo>
                    <a:pt x="111" y="100"/>
                  </a:lnTo>
                  <a:lnTo>
                    <a:pt x="111" y="101"/>
                  </a:lnTo>
                  <a:lnTo>
                    <a:pt x="107" y="118"/>
                  </a:lnTo>
                  <a:lnTo>
                    <a:pt x="105" y="138"/>
                  </a:lnTo>
                  <a:lnTo>
                    <a:pt x="103" y="158"/>
                  </a:lnTo>
                  <a:lnTo>
                    <a:pt x="105" y="172"/>
                  </a:lnTo>
                  <a:lnTo>
                    <a:pt x="105" y="177"/>
                  </a:lnTo>
                  <a:lnTo>
                    <a:pt x="103" y="185"/>
                  </a:lnTo>
                  <a:lnTo>
                    <a:pt x="100" y="195"/>
                  </a:lnTo>
                  <a:lnTo>
                    <a:pt x="95" y="205"/>
                  </a:lnTo>
                  <a:lnTo>
                    <a:pt x="89" y="213"/>
                  </a:lnTo>
                  <a:lnTo>
                    <a:pt x="81" y="223"/>
                  </a:lnTo>
                  <a:lnTo>
                    <a:pt x="71" y="230"/>
                  </a:lnTo>
                  <a:lnTo>
                    <a:pt x="62" y="234"/>
                  </a:lnTo>
                  <a:lnTo>
                    <a:pt x="52" y="237"/>
                  </a:lnTo>
                  <a:lnTo>
                    <a:pt x="44" y="238"/>
                  </a:lnTo>
                  <a:lnTo>
                    <a:pt x="37" y="238"/>
                  </a:lnTo>
                  <a:lnTo>
                    <a:pt x="33" y="237"/>
                  </a:lnTo>
                  <a:lnTo>
                    <a:pt x="29" y="234"/>
                  </a:lnTo>
                  <a:lnTo>
                    <a:pt x="24" y="230"/>
                  </a:lnTo>
                  <a:lnTo>
                    <a:pt x="23" y="224"/>
                  </a:lnTo>
                  <a:lnTo>
                    <a:pt x="20" y="219"/>
                  </a:lnTo>
                  <a:lnTo>
                    <a:pt x="13" y="201"/>
                  </a:lnTo>
                  <a:lnTo>
                    <a:pt x="4" y="179"/>
                  </a:lnTo>
                  <a:lnTo>
                    <a:pt x="0" y="156"/>
                  </a:lnTo>
                  <a:lnTo>
                    <a:pt x="8" y="138"/>
                  </a:lnTo>
                  <a:lnTo>
                    <a:pt x="16" y="130"/>
                  </a:lnTo>
                  <a:lnTo>
                    <a:pt x="24" y="123"/>
                  </a:lnTo>
                  <a:lnTo>
                    <a:pt x="33" y="116"/>
                  </a:lnTo>
                  <a:lnTo>
                    <a:pt x="40" y="108"/>
                  </a:lnTo>
                  <a:lnTo>
                    <a:pt x="45" y="103"/>
                  </a:lnTo>
                  <a:lnTo>
                    <a:pt x="51" y="96"/>
                  </a:lnTo>
                  <a:lnTo>
                    <a:pt x="53" y="89"/>
                  </a:lnTo>
                  <a:lnTo>
                    <a:pt x="55" y="83"/>
                  </a:lnTo>
                  <a:lnTo>
                    <a:pt x="6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3053" y="3740"/>
              <a:ext cx="123" cy="308"/>
            </a:xfrm>
            <a:custGeom>
              <a:avLst/>
              <a:gdLst>
                <a:gd name="T0" fmla="*/ 110 w 123"/>
                <a:gd name="T1" fmla="*/ 7 h 308"/>
                <a:gd name="T2" fmla="*/ 94 w 123"/>
                <a:gd name="T3" fmla="*/ 1 h 308"/>
                <a:gd name="T4" fmla="*/ 80 w 123"/>
                <a:gd name="T5" fmla="*/ 8 h 308"/>
                <a:gd name="T6" fmla="*/ 58 w 123"/>
                <a:gd name="T7" fmla="*/ 9 h 308"/>
                <a:gd name="T8" fmla="*/ 44 w 123"/>
                <a:gd name="T9" fmla="*/ 14 h 308"/>
                <a:gd name="T10" fmla="*/ 40 w 123"/>
                <a:gd name="T11" fmla="*/ 27 h 308"/>
                <a:gd name="T12" fmla="*/ 36 w 123"/>
                <a:gd name="T13" fmla="*/ 36 h 308"/>
                <a:gd name="T14" fmla="*/ 29 w 123"/>
                <a:gd name="T15" fmla="*/ 52 h 308"/>
                <a:gd name="T16" fmla="*/ 27 w 123"/>
                <a:gd name="T17" fmla="*/ 62 h 308"/>
                <a:gd name="T18" fmla="*/ 22 w 123"/>
                <a:gd name="T19" fmla="*/ 77 h 308"/>
                <a:gd name="T20" fmla="*/ 22 w 123"/>
                <a:gd name="T21" fmla="*/ 87 h 308"/>
                <a:gd name="T22" fmla="*/ 18 w 123"/>
                <a:gd name="T23" fmla="*/ 101 h 308"/>
                <a:gd name="T24" fmla="*/ 32 w 123"/>
                <a:gd name="T25" fmla="*/ 109 h 308"/>
                <a:gd name="T26" fmla="*/ 38 w 123"/>
                <a:gd name="T27" fmla="*/ 112 h 308"/>
                <a:gd name="T28" fmla="*/ 36 w 123"/>
                <a:gd name="T29" fmla="*/ 117 h 308"/>
                <a:gd name="T30" fmla="*/ 33 w 123"/>
                <a:gd name="T31" fmla="*/ 137 h 308"/>
                <a:gd name="T32" fmla="*/ 23 w 123"/>
                <a:gd name="T33" fmla="*/ 163 h 308"/>
                <a:gd name="T34" fmla="*/ 1 w 123"/>
                <a:gd name="T35" fmla="*/ 214 h 308"/>
                <a:gd name="T36" fmla="*/ 5 w 123"/>
                <a:gd name="T37" fmla="*/ 254 h 308"/>
                <a:gd name="T38" fmla="*/ 19 w 123"/>
                <a:gd name="T39" fmla="*/ 288 h 308"/>
                <a:gd name="T40" fmla="*/ 27 w 123"/>
                <a:gd name="T41" fmla="*/ 304 h 308"/>
                <a:gd name="T42" fmla="*/ 48 w 123"/>
                <a:gd name="T43" fmla="*/ 305 h 308"/>
                <a:gd name="T44" fmla="*/ 65 w 123"/>
                <a:gd name="T45" fmla="*/ 287 h 308"/>
                <a:gd name="T46" fmla="*/ 77 w 123"/>
                <a:gd name="T47" fmla="*/ 272 h 308"/>
                <a:gd name="T48" fmla="*/ 91 w 123"/>
                <a:gd name="T49" fmla="*/ 257 h 308"/>
                <a:gd name="T50" fmla="*/ 99 w 123"/>
                <a:gd name="T51" fmla="*/ 239 h 308"/>
                <a:gd name="T52" fmla="*/ 98 w 123"/>
                <a:gd name="T53" fmla="*/ 212 h 308"/>
                <a:gd name="T54" fmla="*/ 85 w 123"/>
                <a:gd name="T55" fmla="*/ 170 h 308"/>
                <a:gd name="T56" fmla="*/ 83 w 123"/>
                <a:gd name="T57" fmla="*/ 143 h 308"/>
                <a:gd name="T58" fmla="*/ 96 w 123"/>
                <a:gd name="T59" fmla="*/ 116 h 308"/>
                <a:gd name="T60" fmla="*/ 110 w 123"/>
                <a:gd name="T61" fmla="*/ 90 h 308"/>
                <a:gd name="T62" fmla="*/ 123 w 123"/>
                <a:gd name="T63" fmla="*/ 48 h 3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308"/>
                <a:gd name="T98" fmla="*/ 123 w 123"/>
                <a:gd name="T99" fmla="*/ 308 h 3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308">
                  <a:moveTo>
                    <a:pt x="117" y="20"/>
                  </a:moveTo>
                  <a:lnTo>
                    <a:pt x="110" y="7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8" y="11"/>
                  </a:lnTo>
                  <a:lnTo>
                    <a:pt x="80" y="8"/>
                  </a:lnTo>
                  <a:lnTo>
                    <a:pt x="69" y="8"/>
                  </a:lnTo>
                  <a:lnTo>
                    <a:pt x="58" y="9"/>
                  </a:lnTo>
                  <a:lnTo>
                    <a:pt x="49" y="11"/>
                  </a:lnTo>
                  <a:lnTo>
                    <a:pt x="44" y="14"/>
                  </a:lnTo>
                  <a:lnTo>
                    <a:pt x="40" y="20"/>
                  </a:lnTo>
                  <a:lnTo>
                    <a:pt x="40" y="27"/>
                  </a:lnTo>
                  <a:lnTo>
                    <a:pt x="45" y="33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9" y="52"/>
                  </a:lnTo>
                  <a:lnTo>
                    <a:pt x="34" y="59"/>
                  </a:lnTo>
                  <a:lnTo>
                    <a:pt x="27" y="62"/>
                  </a:lnTo>
                  <a:lnTo>
                    <a:pt x="22" y="69"/>
                  </a:lnTo>
                  <a:lnTo>
                    <a:pt x="22" y="77"/>
                  </a:lnTo>
                  <a:lnTo>
                    <a:pt x="30" y="85"/>
                  </a:lnTo>
                  <a:lnTo>
                    <a:pt x="22" y="87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23" y="106"/>
                  </a:lnTo>
                  <a:lnTo>
                    <a:pt x="32" y="109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40" y="112"/>
                  </a:lnTo>
                  <a:lnTo>
                    <a:pt x="36" y="117"/>
                  </a:lnTo>
                  <a:lnTo>
                    <a:pt x="34" y="125"/>
                  </a:lnTo>
                  <a:lnTo>
                    <a:pt x="33" y="137"/>
                  </a:lnTo>
                  <a:lnTo>
                    <a:pt x="33" y="145"/>
                  </a:lnTo>
                  <a:lnTo>
                    <a:pt x="23" y="163"/>
                  </a:lnTo>
                  <a:lnTo>
                    <a:pt x="11" y="188"/>
                  </a:lnTo>
                  <a:lnTo>
                    <a:pt x="1" y="214"/>
                  </a:lnTo>
                  <a:lnTo>
                    <a:pt x="0" y="236"/>
                  </a:lnTo>
                  <a:lnTo>
                    <a:pt x="5" y="254"/>
                  </a:lnTo>
                  <a:lnTo>
                    <a:pt x="12" y="273"/>
                  </a:lnTo>
                  <a:lnTo>
                    <a:pt x="19" y="288"/>
                  </a:lnTo>
                  <a:lnTo>
                    <a:pt x="23" y="298"/>
                  </a:lnTo>
                  <a:lnTo>
                    <a:pt x="27" y="304"/>
                  </a:lnTo>
                  <a:lnTo>
                    <a:pt x="37" y="308"/>
                  </a:lnTo>
                  <a:lnTo>
                    <a:pt x="48" y="305"/>
                  </a:lnTo>
                  <a:lnTo>
                    <a:pt x="59" y="294"/>
                  </a:lnTo>
                  <a:lnTo>
                    <a:pt x="65" y="287"/>
                  </a:lnTo>
                  <a:lnTo>
                    <a:pt x="70" y="279"/>
                  </a:lnTo>
                  <a:lnTo>
                    <a:pt x="77" y="272"/>
                  </a:lnTo>
                  <a:lnTo>
                    <a:pt x="84" y="265"/>
                  </a:lnTo>
                  <a:lnTo>
                    <a:pt x="91" y="257"/>
                  </a:lnTo>
                  <a:lnTo>
                    <a:pt x="96" y="248"/>
                  </a:lnTo>
                  <a:lnTo>
                    <a:pt x="99" y="239"/>
                  </a:lnTo>
                  <a:lnTo>
                    <a:pt x="101" y="228"/>
                  </a:lnTo>
                  <a:lnTo>
                    <a:pt x="98" y="212"/>
                  </a:lnTo>
                  <a:lnTo>
                    <a:pt x="92" y="190"/>
                  </a:lnTo>
                  <a:lnTo>
                    <a:pt x="85" y="170"/>
                  </a:lnTo>
                  <a:lnTo>
                    <a:pt x="81" y="154"/>
                  </a:lnTo>
                  <a:lnTo>
                    <a:pt x="83" y="143"/>
                  </a:lnTo>
                  <a:lnTo>
                    <a:pt x="88" y="130"/>
                  </a:lnTo>
                  <a:lnTo>
                    <a:pt x="96" y="116"/>
                  </a:lnTo>
                  <a:lnTo>
                    <a:pt x="103" y="103"/>
                  </a:lnTo>
                  <a:lnTo>
                    <a:pt x="110" y="90"/>
                  </a:lnTo>
                  <a:lnTo>
                    <a:pt x="119" y="72"/>
                  </a:lnTo>
                  <a:lnTo>
                    <a:pt x="123" y="48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39" y="3574"/>
              <a:ext cx="392" cy="601"/>
            </a:xfrm>
            <a:custGeom>
              <a:avLst/>
              <a:gdLst>
                <a:gd name="T0" fmla="*/ 173 w 392"/>
                <a:gd name="T1" fmla="*/ 495 h 601"/>
                <a:gd name="T2" fmla="*/ 193 w 392"/>
                <a:gd name="T3" fmla="*/ 468 h 601"/>
                <a:gd name="T4" fmla="*/ 212 w 392"/>
                <a:gd name="T5" fmla="*/ 437 h 601"/>
                <a:gd name="T6" fmla="*/ 226 w 392"/>
                <a:gd name="T7" fmla="*/ 408 h 601"/>
                <a:gd name="T8" fmla="*/ 234 w 392"/>
                <a:gd name="T9" fmla="*/ 390 h 601"/>
                <a:gd name="T10" fmla="*/ 251 w 392"/>
                <a:gd name="T11" fmla="*/ 356 h 601"/>
                <a:gd name="T12" fmla="*/ 271 w 392"/>
                <a:gd name="T13" fmla="*/ 316 h 601"/>
                <a:gd name="T14" fmla="*/ 293 w 392"/>
                <a:gd name="T15" fmla="*/ 285 h 601"/>
                <a:gd name="T16" fmla="*/ 310 w 392"/>
                <a:gd name="T17" fmla="*/ 273 h 601"/>
                <a:gd name="T18" fmla="*/ 329 w 392"/>
                <a:gd name="T19" fmla="*/ 273 h 601"/>
                <a:gd name="T20" fmla="*/ 347 w 392"/>
                <a:gd name="T21" fmla="*/ 272 h 601"/>
                <a:gd name="T22" fmla="*/ 361 w 392"/>
                <a:gd name="T23" fmla="*/ 262 h 601"/>
                <a:gd name="T24" fmla="*/ 369 w 392"/>
                <a:gd name="T25" fmla="*/ 225 h 601"/>
                <a:gd name="T26" fmla="*/ 372 w 392"/>
                <a:gd name="T27" fmla="*/ 184 h 601"/>
                <a:gd name="T28" fmla="*/ 379 w 392"/>
                <a:gd name="T29" fmla="*/ 141 h 601"/>
                <a:gd name="T30" fmla="*/ 392 w 392"/>
                <a:gd name="T31" fmla="*/ 86 h 601"/>
                <a:gd name="T32" fmla="*/ 376 w 392"/>
                <a:gd name="T33" fmla="*/ 29 h 601"/>
                <a:gd name="T34" fmla="*/ 357 w 392"/>
                <a:gd name="T35" fmla="*/ 1 h 601"/>
                <a:gd name="T36" fmla="*/ 340 w 392"/>
                <a:gd name="T37" fmla="*/ 5 h 601"/>
                <a:gd name="T38" fmla="*/ 335 w 392"/>
                <a:gd name="T39" fmla="*/ 30 h 601"/>
                <a:gd name="T40" fmla="*/ 338 w 392"/>
                <a:gd name="T41" fmla="*/ 57 h 601"/>
                <a:gd name="T42" fmla="*/ 331 w 392"/>
                <a:gd name="T43" fmla="*/ 94 h 601"/>
                <a:gd name="T44" fmla="*/ 321 w 392"/>
                <a:gd name="T45" fmla="*/ 117 h 601"/>
                <a:gd name="T46" fmla="*/ 306 w 392"/>
                <a:gd name="T47" fmla="*/ 137 h 601"/>
                <a:gd name="T48" fmla="*/ 287 w 392"/>
                <a:gd name="T49" fmla="*/ 159 h 601"/>
                <a:gd name="T50" fmla="*/ 270 w 392"/>
                <a:gd name="T51" fmla="*/ 181 h 601"/>
                <a:gd name="T52" fmla="*/ 262 w 392"/>
                <a:gd name="T53" fmla="*/ 199 h 601"/>
                <a:gd name="T54" fmla="*/ 253 w 392"/>
                <a:gd name="T55" fmla="*/ 213 h 601"/>
                <a:gd name="T56" fmla="*/ 242 w 392"/>
                <a:gd name="T57" fmla="*/ 228 h 601"/>
                <a:gd name="T58" fmla="*/ 228 w 392"/>
                <a:gd name="T59" fmla="*/ 243 h 601"/>
                <a:gd name="T60" fmla="*/ 208 w 392"/>
                <a:gd name="T61" fmla="*/ 269 h 601"/>
                <a:gd name="T62" fmla="*/ 154 w 392"/>
                <a:gd name="T63" fmla="*/ 330 h 601"/>
                <a:gd name="T64" fmla="*/ 86 w 392"/>
                <a:gd name="T65" fmla="*/ 403 h 601"/>
                <a:gd name="T66" fmla="*/ 35 w 392"/>
                <a:gd name="T67" fmla="*/ 457 h 601"/>
                <a:gd name="T68" fmla="*/ 18 w 392"/>
                <a:gd name="T69" fmla="*/ 475 h 601"/>
                <a:gd name="T70" fmla="*/ 6 w 392"/>
                <a:gd name="T71" fmla="*/ 506 h 601"/>
                <a:gd name="T72" fmla="*/ 0 w 392"/>
                <a:gd name="T73" fmla="*/ 546 h 601"/>
                <a:gd name="T74" fmla="*/ 12 w 392"/>
                <a:gd name="T75" fmla="*/ 583 h 601"/>
                <a:gd name="T76" fmla="*/ 46 w 392"/>
                <a:gd name="T77" fmla="*/ 601 h 601"/>
                <a:gd name="T78" fmla="*/ 88 w 392"/>
                <a:gd name="T79" fmla="*/ 590 h 601"/>
                <a:gd name="T80" fmla="*/ 126 w 392"/>
                <a:gd name="T81" fmla="*/ 559 h 601"/>
                <a:gd name="T82" fmla="*/ 155 w 392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2"/>
                <a:gd name="T127" fmla="*/ 0 h 601"/>
                <a:gd name="T128" fmla="*/ 392 w 392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2" h="601">
                  <a:moveTo>
                    <a:pt x="165" y="501"/>
                  </a:moveTo>
                  <a:lnTo>
                    <a:pt x="173" y="495"/>
                  </a:lnTo>
                  <a:lnTo>
                    <a:pt x="183" y="483"/>
                  </a:lnTo>
                  <a:lnTo>
                    <a:pt x="193" y="468"/>
                  </a:lnTo>
                  <a:lnTo>
                    <a:pt x="202" y="452"/>
                  </a:lnTo>
                  <a:lnTo>
                    <a:pt x="212" y="437"/>
                  </a:lnTo>
                  <a:lnTo>
                    <a:pt x="220" y="420"/>
                  </a:lnTo>
                  <a:lnTo>
                    <a:pt x="226" y="408"/>
                  </a:lnTo>
                  <a:lnTo>
                    <a:pt x="230" y="399"/>
                  </a:lnTo>
                  <a:lnTo>
                    <a:pt x="234" y="390"/>
                  </a:lnTo>
                  <a:lnTo>
                    <a:pt x="241" y="376"/>
                  </a:lnTo>
                  <a:lnTo>
                    <a:pt x="251" y="356"/>
                  </a:lnTo>
                  <a:lnTo>
                    <a:pt x="260" y="336"/>
                  </a:lnTo>
                  <a:lnTo>
                    <a:pt x="271" y="316"/>
                  </a:lnTo>
                  <a:lnTo>
                    <a:pt x="282" y="298"/>
                  </a:lnTo>
                  <a:lnTo>
                    <a:pt x="293" y="285"/>
                  </a:lnTo>
                  <a:lnTo>
                    <a:pt x="302" y="276"/>
                  </a:lnTo>
                  <a:lnTo>
                    <a:pt x="310" y="273"/>
                  </a:lnTo>
                  <a:lnTo>
                    <a:pt x="320" y="272"/>
                  </a:lnTo>
                  <a:lnTo>
                    <a:pt x="329" y="273"/>
                  </a:lnTo>
                  <a:lnTo>
                    <a:pt x="339" y="273"/>
                  </a:lnTo>
                  <a:lnTo>
                    <a:pt x="347" y="272"/>
                  </a:lnTo>
                  <a:lnTo>
                    <a:pt x="356" y="269"/>
                  </a:lnTo>
                  <a:lnTo>
                    <a:pt x="361" y="262"/>
                  </a:lnTo>
                  <a:lnTo>
                    <a:pt x="365" y="250"/>
                  </a:lnTo>
                  <a:lnTo>
                    <a:pt x="369" y="225"/>
                  </a:lnTo>
                  <a:lnTo>
                    <a:pt x="371" y="204"/>
                  </a:lnTo>
                  <a:lnTo>
                    <a:pt x="372" y="184"/>
                  </a:lnTo>
                  <a:lnTo>
                    <a:pt x="374" y="163"/>
                  </a:lnTo>
                  <a:lnTo>
                    <a:pt x="379" y="141"/>
                  </a:lnTo>
                  <a:lnTo>
                    <a:pt x="386" y="115"/>
                  </a:lnTo>
                  <a:lnTo>
                    <a:pt x="392" y="86"/>
                  </a:lnTo>
                  <a:lnTo>
                    <a:pt x="387" y="55"/>
                  </a:lnTo>
                  <a:lnTo>
                    <a:pt x="376" y="29"/>
                  </a:lnTo>
                  <a:lnTo>
                    <a:pt x="367" y="11"/>
                  </a:lnTo>
                  <a:lnTo>
                    <a:pt x="357" y="1"/>
                  </a:lnTo>
                  <a:lnTo>
                    <a:pt x="349" y="0"/>
                  </a:lnTo>
                  <a:lnTo>
                    <a:pt x="340" y="5"/>
                  </a:lnTo>
                  <a:lnTo>
                    <a:pt x="336" y="17"/>
                  </a:lnTo>
                  <a:lnTo>
                    <a:pt x="335" y="30"/>
                  </a:lnTo>
                  <a:lnTo>
                    <a:pt x="336" y="44"/>
                  </a:lnTo>
                  <a:lnTo>
                    <a:pt x="338" y="57"/>
                  </a:lnTo>
                  <a:lnTo>
                    <a:pt x="335" y="75"/>
                  </a:lnTo>
                  <a:lnTo>
                    <a:pt x="331" y="94"/>
                  </a:lnTo>
                  <a:lnTo>
                    <a:pt x="325" y="112"/>
                  </a:lnTo>
                  <a:lnTo>
                    <a:pt x="321" y="117"/>
                  </a:lnTo>
                  <a:lnTo>
                    <a:pt x="314" y="126"/>
                  </a:lnTo>
                  <a:lnTo>
                    <a:pt x="306" y="137"/>
                  </a:lnTo>
                  <a:lnTo>
                    <a:pt x="296" y="146"/>
                  </a:lnTo>
                  <a:lnTo>
                    <a:pt x="287" y="159"/>
                  </a:lnTo>
                  <a:lnTo>
                    <a:pt x="278" y="170"/>
                  </a:lnTo>
                  <a:lnTo>
                    <a:pt x="270" y="181"/>
                  </a:lnTo>
                  <a:lnTo>
                    <a:pt x="266" y="191"/>
                  </a:lnTo>
                  <a:lnTo>
                    <a:pt x="262" y="199"/>
                  </a:lnTo>
                  <a:lnTo>
                    <a:pt x="258" y="206"/>
                  </a:lnTo>
                  <a:lnTo>
                    <a:pt x="253" y="213"/>
                  </a:lnTo>
                  <a:lnTo>
                    <a:pt x="248" y="220"/>
                  </a:lnTo>
                  <a:lnTo>
                    <a:pt x="242" y="228"/>
                  </a:lnTo>
                  <a:lnTo>
                    <a:pt x="235" y="235"/>
                  </a:lnTo>
                  <a:lnTo>
                    <a:pt x="228" y="243"/>
                  </a:lnTo>
                  <a:lnTo>
                    <a:pt x="222" y="253"/>
                  </a:lnTo>
                  <a:lnTo>
                    <a:pt x="208" y="269"/>
                  </a:lnTo>
                  <a:lnTo>
                    <a:pt x="184" y="296"/>
                  </a:lnTo>
                  <a:lnTo>
                    <a:pt x="154" y="330"/>
                  </a:lnTo>
                  <a:lnTo>
                    <a:pt x="119" y="366"/>
                  </a:lnTo>
                  <a:lnTo>
                    <a:pt x="86" y="403"/>
                  </a:lnTo>
                  <a:lnTo>
                    <a:pt x="56" y="434"/>
                  </a:lnTo>
                  <a:lnTo>
                    <a:pt x="35" y="457"/>
                  </a:lnTo>
                  <a:lnTo>
                    <a:pt x="24" y="468"/>
                  </a:lnTo>
                  <a:lnTo>
                    <a:pt x="18" y="475"/>
                  </a:lnTo>
                  <a:lnTo>
                    <a:pt x="12" y="489"/>
                  </a:lnTo>
                  <a:lnTo>
                    <a:pt x="6" y="506"/>
                  </a:lnTo>
                  <a:lnTo>
                    <a:pt x="2" y="525"/>
                  </a:lnTo>
                  <a:lnTo>
                    <a:pt x="0" y="546"/>
                  </a:lnTo>
                  <a:lnTo>
                    <a:pt x="3" y="565"/>
                  </a:lnTo>
                  <a:lnTo>
                    <a:pt x="12" y="583"/>
                  </a:lnTo>
                  <a:lnTo>
                    <a:pt x="27" y="595"/>
                  </a:lnTo>
                  <a:lnTo>
                    <a:pt x="46" y="601"/>
                  </a:lnTo>
                  <a:lnTo>
                    <a:pt x="67" y="598"/>
                  </a:lnTo>
                  <a:lnTo>
                    <a:pt x="88" y="590"/>
                  </a:lnTo>
                  <a:lnTo>
                    <a:pt x="108" y="576"/>
                  </a:lnTo>
                  <a:lnTo>
                    <a:pt x="126" y="559"/>
                  </a:lnTo>
                  <a:lnTo>
                    <a:pt x="143" y="540"/>
                  </a:lnTo>
                  <a:lnTo>
                    <a:pt x="155" y="521"/>
                  </a:lnTo>
                  <a:lnTo>
                    <a:pt x="16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30" y="3538"/>
              <a:ext cx="1315" cy="681"/>
            </a:xfrm>
            <a:custGeom>
              <a:avLst/>
              <a:gdLst>
                <a:gd name="T0" fmla="*/ 178 w 1315"/>
                <a:gd name="T1" fmla="*/ 525 h 681"/>
                <a:gd name="T2" fmla="*/ 161 w 1315"/>
                <a:gd name="T3" fmla="*/ 387 h 681"/>
                <a:gd name="T4" fmla="*/ 202 w 1315"/>
                <a:gd name="T5" fmla="*/ 232 h 681"/>
                <a:gd name="T6" fmla="*/ 193 w 1315"/>
                <a:gd name="T7" fmla="*/ 148 h 681"/>
                <a:gd name="T8" fmla="*/ 153 w 1315"/>
                <a:gd name="T9" fmla="*/ 65 h 681"/>
                <a:gd name="T10" fmla="*/ 91 w 1315"/>
                <a:gd name="T11" fmla="*/ 0 h 681"/>
                <a:gd name="T12" fmla="*/ 91 w 1315"/>
                <a:gd name="T13" fmla="*/ 48 h 681"/>
                <a:gd name="T14" fmla="*/ 98 w 1315"/>
                <a:gd name="T15" fmla="*/ 188 h 681"/>
                <a:gd name="T16" fmla="*/ 77 w 1315"/>
                <a:gd name="T17" fmla="*/ 340 h 681"/>
                <a:gd name="T18" fmla="*/ 1 w 1315"/>
                <a:gd name="T19" fmla="*/ 580 h 681"/>
                <a:gd name="T20" fmla="*/ 54 w 1315"/>
                <a:gd name="T21" fmla="*/ 655 h 681"/>
                <a:gd name="T22" fmla="*/ 211 w 1315"/>
                <a:gd name="T23" fmla="*/ 656 h 681"/>
                <a:gd name="T24" fmla="*/ 420 w 1315"/>
                <a:gd name="T25" fmla="*/ 655 h 681"/>
                <a:gd name="T26" fmla="*/ 555 w 1315"/>
                <a:gd name="T27" fmla="*/ 649 h 681"/>
                <a:gd name="T28" fmla="*/ 667 w 1315"/>
                <a:gd name="T29" fmla="*/ 647 h 681"/>
                <a:gd name="T30" fmla="*/ 772 w 1315"/>
                <a:gd name="T31" fmla="*/ 652 h 681"/>
                <a:gd name="T32" fmla="*/ 861 w 1315"/>
                <a:gd name="T33" fmla="*/ 600 h 681"/>
                <a:gd name="T34" fmla="*/ 928 w 1315"/>
                <a:gd name="T35" fmla="*/ 597 h 681"/>
                <a:gd name="T36" fmla="*/ 993 w 1315"/>
                <a:gd name="T37" fmla="*/ 620 h 681"/>
                <a:gd name="T38" fmla="*/ 1080 w 1315"/>
                <a:gd name="T39" fmla="*/ 678 h 681"/>
                <a:gd name="T40" fmla="*/ 1162 w 1315"/>
                <a:gd name="T41" fmla="*/ 616 h 681"/>
                <a:gd name="T42" fmla="*/ 1246 w 1315"/>
                <a:gd name="T43" fmla="*/ 514 h 681"/>
                <a:gd name="T44" fmla="*/ 1292 w 1315"/>
                <a:gd name="T45" fmla="*/ 466 h 681"/>
                <a:gd name="T46" fmla="*/ 1315 w 1315"/>
                <a:gd name="T47" fmla="*/ 417 h 681"/>
                <a:gd name="T48" fmla="*/ 1296 w 1315"/>
                <a:gd name="T49" fmla="*/ 339 h 681"/>
                <a:gd name="T50" fmla="*/ 1274 w 1315"/>
                <a:gd name="T51" fmla="*/ 366 h 681"/>
                <a:gd name="T52" fmla="*/ 1273 w 1315"/>
                <a:gd name="T53" fmla="*/ 417 h 681"/>
                <a:gd name="T54" fmla="*/ 1253 w 1315"/>
                <a:gd name="T55" fmla="*/ 399 h 681"/>
                <a:gd name="T56" fmla="*/ 1250 w 1315"/>
                <a:gd name="T57" fmla="*/ 438 h 681"/>
                <a:gd name="T58" fmla="*/ 1212 w 1315"/>
                <a:gd name="T59" fmla="*/ 479 h 681"/>
                <a:gd name="T60" fmla="*/ 1161 w 1315"/>
                <a:gd name="T61" fmla="*/ 526 h 681"/>
                <a:gd name="T62" fmla="*/ 1080 w 1315"/>
                <a:gd name="T63" fmla="*/ 566 h 681"/>
                <a:gd name="T64" fmla="*/ 1047 w 1315"/>
                <a:gd name="T65" fmla="*/ 503 h 681"/>
                <a:gd name="T66" fmla="*/ 1014 w 1315"/>
                <a:gd name="T67" fmla="*/ 459 h 681"/>
                <a:gd name="T68" fmla="*/ 978 w 1315"/>
                <a:gd name="T69" fmla="*/ 392 h 681"/>
                <a:gd name="T70" fmla="*/ 1013 w 1315"/>
                <a:gd name="T71" fmla="*/ 359 h 681"/>
                <a:gd name="T72" fmla="*/ 1058 w 1315"/>
                <a:gd name="T73" fmla="*/ 366 h 681"/>
                <a:gd name="T74" fmla="*/ 1082 w 1315"/>
                <a:gd name="T75" fmla="*/ 330 h 681"/>
                <a:gd name="T76" fmla="*/ 1085 w 1315"/>
                <a:gd name="T77" fmla="*/ 301 h 681"/>
                <a:gd name="T78" fmla="*/ 1094 w 1315"/>
                <a:gd name="T79" fmla="*/ 272 h 681"/>
                <a:gd name="T80" fmla="*/ 1071 w 1315"/>
                <a:gd name="T81" fmla="*/ 250 h 681"/>
                <a:gd name="T82" fmla="*/ 1072 w 1315"/>
                <a:gd name="T83" fmla="*/ 221 h 681"/>
                <a:gd name="T84" fmla="*/ 1069 w 1315"/>
                <a:gd name="T85" fmla="*/ 158 h 681"/>
                <a:gd name="T86" fmla="*/ 1009 w 1315"/>
                <a:gd name="T87" fmla="*/ 126 h 681"/>
                <a:gd name="T88" fmla="*/ 967 w 1315"/>
                <a:gd name="T89" fmla="*/ 117 h 681"/>
                <a:gd name="T90" fmla="*/ 912 w 1315"/>
                <a:gd name="T91" fmla="*/ 131 h 681"/>
                <a:gd name="T92" fmla="*/ 898 w 1315"/>
                <a:gd name="T93" fmla="*/ 141 h 681"/>
                <a:gd name="T94" fmla="*/ 848 w 1315"/>
                <a:gd name="T95" fmla="*/ 166 h 681"/>
                <a:gd name="T96" fmla="*/ 850 w 1315"/>
                <a:gd name="T97" fmla="*/ 184 h 681"/>
                <a:gd name="T98" fmla="*/ 850 w 1315"/>
                <a:gd name="T99" fmla="*/ 220 h 681"/>
                <a:gd name="T100" fmla="*/ 822 w 1315"/>
                <a:gd name="T101" fmla="*/ 231 h 681"/>
                <a:gd name="T102" fmla="*/ 833 w 1315"/>
                <a:gd name="T103" fmla="*/ 271 h 681"/>
                <a:gd name="T104" fmla="*/ 859 w 1315"/>
                <a:gd name="T105" fmla="*/ 304 h 681"/>
                <a:gd name="T106" fmla="*/ 876 w 1315"/>
                <a:gd name="T107" fmla="*/ 319 h 681"/>
                <a:gd name="T108" fmla="*/ 837 w 1315"/>
                <a:gd name="T109" fmla="*/ 343 h 681"/>
                <a:gd name="T110" fmla="*/ 797 w 1315"/>
                <a:gd name="T111" fmla="*/ 384 h 681"/>
                <a:gd name="T112" fmla="*/ 702 w 1315"/>
                <a:gd name="T113" fmla="*/ 438 h 681"/>
                <a:gd name="T114" fmla="*/ 605 w 1315"/>
                <a:gd name="T115" fmla="*/ 464 h 681"/>
                <a:gd name="T116" fmla="*/ 575 w 1315"/>
                <a:gd name="T117" fmla="*/ 439 h 681"/>
                <a:gd name="T118" fmla="*/ 449 w 1315"/>
                <a:gd name="T119" fmla="*/ 428 h 681"/>
                <a:gd name="T120" fmla="*/ 365 w 1315"/>
                <a:gd name="T121" fmla="*/ 467 h 681"/>
                <a:gd name="T122" fmla="*/ 302 w 1315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5"/>
                <a:gd name="T187" fmla="*/ 0 h 681"/>
                <a:gd name="T188" fmla="*/ 1315 w 1315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5" h="681">
                  <a:moveTo>
                    <a:pt x="290" y="502"/>
                  </a:moveTo>
                  <a:lnTo>
                    <a:pt x="271" y="506"/>
                  </a:lnTo>
                  <a:lnTo>
                    <a:pt x="250" y="510"/>
                  </a:lnTo>
                  <a:lnTo>
                    <a:pt x="231" y="514"/>
                  </a:lnTo>
                  <a:lnTo>
                    <a:pt x="211" y="517"/>
                  </a:lnTo>
                  <a:lnTo>
                    <a:pt x="195" y="521"/>
                  </a:lnTo>
                  <a:lnTo>
                    <a:pt x="178" y="525"/>
                  </a:lnTo>
                  <a:lnTo>
                    <a:pt x="164" y="529"/>
                  </a:lnTo>
                  <a:lnTo>
                    <a:pt x="153" y="533"/>
                  </a:lnTo>
                  <a:lnTo>
                    <a:pt x="160" y="508"/>
                  </a:lnTo>
                  <a:lnTo>
                    <a:pt x="163" y="473"/>
                  </a:lnTo>
                  <a:lnTo>
                    <a:pt x="164" y="438"/>
                  </a:lnTo>
                  <a:lnTo>
                    <a:pt x="163" y="414"/>
                  </a:lnTo>
                  <a:lnTo>
                    <a:pt x="161" y="387"/>
                  </a:lnTo>
                  <a:lnTo>
                    <a:pt x="160" y="343"/>
                  </a:lnTo>
                  <a:lnTo>
                    <a:pt x="161" y="298"/>
                  </a:lnTo>
                  <a:lnTo>
                    <a:pt x="168" y="271"/>
                  </a:lnTo>
                  <a:lnTo>
                    <a:pt x="175" y="263"/>
                  </a:lnTo>
                  <a:lnTo>
                    <a:pt x="184" y="253"/>
                  </a:lnTo>
                  <a:lnTo>
                    <a:pt x="192" y="243"/>
                  </a:lnTo>
                  <a:lnTo>
                    <a:pt x="202" y="232"/>
                  </a:lnTo>
                  <a:lnTo>
                    <a:pt x="208" y="221"/>
                  </a:lnTo>
                  <a:lnTo>
                    <a:pt x="214" y="209"/>
                  </a:lnTo>
                  <a:lnTo>
                    <a:pt x="215" y="195"/>
                  </a:lnTo>
                  <a:lnTo>
                    <a:pt x="213" y="181"/>
                  </a:lnTo>
                  <a:lnTo>
                    <a:pt x="207" y="169"/>
                  </a:lnTo>
                  <a:lnTo>
                    <a:pt x="202" y="158"/>
                  </a:lnTo>
                  <a:lnTo>
                    <a:pt x="193" y="148"/>
                  </a:lnTo>
                  <a:lnTo>
                    <a:pt x="186" y="140"/>
                  </a:lnTo>
                  <a:lnTo>
                    <a:pt x="179" y="130"/>
                  </a:lnTo>
                  <a:lnTo>
                    <a:pt x="173" y="122"/>
                  </a:lnTo>
                  <a:lnTo>
                    <a:pt x="167" y="112"/>
                  </a:lnTo>
                  <a:lnTo>
                    <a:pt x="161" y="102"/>
                  </a:lnTo>
                  <a:lnTo>
                    <a:pt x="157" y="84"/>
                  </a:lnTo>
                  <a:lnTo>
                    <a:pt x="153" y="65"/>
                  </a:lnTo>
                  <a:lnTo>
                    <a:pt x="144" y="44"/>
                  </a:lnTo>
                  <a:lnTo>
                    <a:pt x="127" y="22"/>
                  </a:lnTo>
                  <a:lnTo>
                    <a:pt x="116" y="12"/>
                  </a:lnTo>
                  <a:lnTo>
                    <a:pt x="108" y="6"/>
                  </a:lnTo>
                  <a:lnTo>
                    <a:pt x="101" y="1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3" y="4"/>
                  </a:lnTo>
                  <a:lnTo>
                    <a:pt x="79" y="12"/>
                  </a:lnTo>
                  <a:lnTo>
                    <a:pt x="81" y="24"/>
                  </a:lnTo>
                  <a:lnTo>
                    <a:pt x="85" y="36"/>
                  </a:lnTo>
                  <a:lnTo>
                    <a:pt x="91" y="48"/>
                  </a:lnTo>
                  <a:lnTo>
                    <a:pt x="95" y="61"/>
                  </a:lnTo>
                  <a:lnTo>
                    <a:pt x="99" y="80"/>
                  </a:lnTo>
                  <a:lnTo>
                    <a:pt x="102" y="101"/>
                  </a:lnTo>
                  <a:lnTo>
                    <a:pt x="103" y="116"/>
                  </a:lnTo>
                  <a:lnTo>
                    <a:pt x="102" y="133"/>
                  </a:lnTo>
                  <a:lnTo>
                    <a:pt x="99" y="159"/>
                  </a:lnTo>
                  <a:lnTo>
                    <a:pt x="98" y="188"/>
                  </a:lnTo>
                  <a:lnTo>
                    <a:pt x="98" y="211"/>
                  </a:lnTo>
                  <a:lnTo>
                    <a:pt x="99" y="228"/>
                  </a:lnTo>
                  <a:lnTo>
                    <a:pt x="98" y="245"/>
                  </a:lnTo>
                  <a:lnTo>
                    <a:pt x="97" y="263"/>
                  </a:lnTo>
                  <a:lnTo>
                    <a:pt x="94" y="283"/>
                  </a:lnTo>
                  <a:lnTo>
                    <a:pt x="88" y="304"/>
                  </a:lnTo>
                  <a:lnTo>
                    <a:pt x="77" y="340"/>
                  </a:lnTo>
                  <a:lnTo>
                    <a:pt x="63" y="385"/>
                  </a:lnTo>
                  <a:lnTo>
                    <a:pt x="48" y="435"/>
                  </a:lnTo>
                  <a:lnTo>
                    <a:pt x="32" y="484"/>
                  </a:lnTo>
                  <a:lnTo>
                    <a:pt x="18" y="526"/>
                  </a:lnTo>
                  <a:lnTo>
                    <a:pt x="8" y="558"/>
                  </a:lnTo>
                  <a:lnTo>
                    <a:pt x="3" y="573"/>
                  </a:lnTo>
                  <a:lnTo>
                    <a:pt x="1" y="580"/>
                  </a:lnTo>
                  <a:lnTo>
                    <a:pt x="0" y="591"/>
                  </a:lnTo>
                  <a:lnTo>
                    <a:pt x="0" y="604"/>
                  </a:lnTo>
                  <a:lnTo>
                    <a:pt x="3" y="616"/>
                  </a:lnTo>
                  <a:lnTo>
                    <a:pt x="8" y="630"/>
                  </a:lnTo>
                  <a:lnTo>
                    <a:pt x="18" y="641"/>
                  </a:lnTo>
                  <a:lnTo>
                    <a:pt x="33" y="649"/>
                  </a:lnTo>
                  <a:lnTo>
                    <a:pt x="54" y="655"/>
                  </a:lnTo>
                  <a:lnTo>
                    <a:pt x="62" y="655"/>
                  </a:lnTo>
                  <a:lnTo>
                    <a:pt x="76" y="656"/>
                  </a:lnTo>
                  <a:lnTo>
                    <a:pt x="95" y="656"/>
                  </a:lnTo>
                  <a:lnTo>
                    <a:pt x="120" y="656"/>
                  </a:lnTo>
                  <a:lnTo>
                    <a:pt x="148" y="656"/>
                  </a:lnTo>
                  <a:lnTo>
                    <a:pt x="178" y="656"/>
                  </a:lnTo>
                  <a:lnTo>
                    <a:pt x="211" y="656"/>
                  </a:lnTo>
                  <a:lnTo>
                    <a:pt x="244" y="656"/>
                  </a:lnTo>
                  <a:lnTo>
                    <a:pt x="279" y="656"/>
                  </a:lnTo>
                  <a:lnTo>
                    <a:pt x="312" y="656"/>
                  </a:lnTo>
                  <a:lnTo>
                    <a:pt x="344" y="656"/>
                  </a:lnTo>
                  <a:lnTo>
                    <a:pt x="373" y="656"/>
                  </a:lnTo>
                  <a:lnTo>
                    <a:pt x="398" y="655"/>
                  </a:lnTo>
                  <a:lnTo>
                    <a:pt x="420" y="655"/>
                  </a:lnTo>
                  <a:lnTo>
                    <a:pt x="436" y="655"/>
                  </a:lnTo>
                  <a:lnTo>
                    <a:pt x="446" y="654"/>
                  </a:lnTo>
                  <a:lnTo>
                    <a:pt x="468" y="656"/>
                  </a:lnTo>
                  <a:lnTo>
                    <a:pt x="492" y="656"/>
                  </a:lnTo>
                  <a:lnTo>
                    <a:pt x="514" y="655"/>
                  </a:lnTo>
                  <a:lnTo>
                    <a:pt x="536" y="652"/>
                  </a:lnTo>
                  <a:lnTo>
                    <a:pt x="555" y="649"/>
                  </a:lnTo>
                  <a:lnTo>
                    <a:pt x="573" y="645"/>
                  </a:lnTo>
                  <a:lnTo>
                    <a:pt x="587" y="642"/>
                  </a:lnTo>
                  <a:lnTo>
                    <a:pt x="597" y="641"/>
                  </a:lnTo>
                  <a:lnTo>
                    <a:pt x="608" y="641"/>
                  </a:lnTo>
                  <a:lnTo>
                    <a:pt x="624" y="642"/>
                  </a:lnTo>
                  <a:lnTo>
                    <a:pt x="644" y="644"/>
                  </a:lnTo>
                  <a:lnTo>
                    <a:pt x="667" y="647"/>
                  </a:lnTo>
                  <a:lnTo>
                    <a:pt x="689" y="649"/>
                  </a:lnTo>
                  <a:lnTo>
                    <a:pt x="710" y="651"/>
                  </a:lnTo>
                  <a:lnTo>
                    <a:pt x="725" y="654"/>
                  </a:lnTo>
                  <a:lnTo>
                    <a:pt x="735" y="654"/>
                  </a:lnTo>
                  <a:lnTo>
                    <a:pt x="749" y="654"/>
                  </a:lnTo>
                  <a:lnTo>
                    <a:pt x="761" y="654"/>
                  </a:lnTo>
                  <a:lnTo>
                    <a:pt x="772" y="652"/>
                  </a:lnTo>
                  <a:lnTo>
                    <a:pt x="783" y="648"/>
                  </a:lnTo>
                  <a:lnTo>
                    <a:pt x="796" y="642"/>
                  </a:lnTo>
                  <a:lnTo>
                    <a:pt x="811" y="634"/>
                  </a:lnTo>
                  <a:lnTo>
                    <a:pt x="829" y="622"/>
                  </a:lnTo>
                  <a:lnTo>
                    <a:pt x="851" y="607"/>
                  </a:lnTo>
                  <a:lnTo>
                    <a:pt x="855" y="604"/>
                  </a:lnTo>
                  <a:lnTo>
                    <a:pt x="861" y="600"/>
                  </a:lnTo>
                  <a:lnTo>
                    <a:pt x="866" y="594"/>
                  </a:lnTo>
                  <a:lnTo>
                    <a:pt x="873" y="589"/>
                  </a:lnTo>
                  <a:lnTo>
                    <a:pt x="879" y="583"/>
                  </a:lnTo>
                  <a:lnTo>
                    <a:pt x="886" y="578"/>
                  </a:lnTo>
                  <a:lnTo>
                    <a:pt x="891" y="573"/>
                  </a:lnTo>
                  <a:lnTo>
                    <a:pt x="895" y="569"/>
                  </a:lnTo>
                  <a:lnTo>
                    <a:pt x="928" y="597"/>
                  </a:lnTo>
                  <a:lnTo>
                    <a:pt x="933" y="595"/>
                  </a:lnTo>
                  <a:lnTo>
                    <a:pt x="941" y="593"/>
                  </a:lnTo>
                  <a:lnTo>
                    <a:pt x="952" y="587"/>
                  </a:lnTo>
                  <a:lnTo>
                    <a:pt x="963" y="576"/>
                  </a:lnTo>
                  <a:lnTo>
                    <a:pt x="971" y="590"/>
                  </a:lnTo>
                  <a:lnTo>
                    <a:pt x="982" y="605"/>
                  </a:lnTo>
                  <a:lnTo>
                    <a:pt x="993" y="620"/>
                  </a:lnTo>
                  <a:lnTo>
                    <a:pt x="1004" y="636"/>
                  </a:lnTo>
                  <a:lnTo>
                    <a:pt x="1017" y="651"/>
                  </a:lnTo>
                  <a:lnTo>
                    <a:pt x="1031" y="663"/>
                  </a:lnTo>
                  <a:lnTo>
                    <a:pt x="1042" y="673"/>
                  </a:lnTo>
                  <a:lnTo>
                    <a:pt x="1054" y="680"/>
                  </a:lnTo>
                  <a:lnTo>
                    <a:pt x="1067" y="681"/>
                  </a:lnTo>
                  <a:lnTo>
                    <a:pt x="1080" y="678"/>
                  </a:lnTo>
                  <a:lnTo>
                    <a:pt x="1094" y="673"/>
                  </a:lnTo>
                  <a:lnTo>
                    <a:pt x="1108" y="665"/>
                  </a:lnTo>
                  <a:lnTo>
                    <a:pt x="1122" y="655"/>
                  </a:lnTo>
                  <a:lnTo>
                    <a:pt x="1134" y="645"/>
                  </a:lnTo>
                  <a:lnTo>
                    <a:pt x="1145" y="634"/>
                  </a:lnTo>
                  <a:lnTo>
                    <a:pt x="1154" y="626"/>
                  </a:lnTo>
                  <a:lnTo>
                    <a:pt x="1162" y="616"/>
                  </a:lnTo>
                  <a:lnTo>
                    <a:pt x="1173" y="604"/>
                  </a:lnTo>
                  <a:lnTo>
                    <a:pt x="1186" y="587"/>
                  </a:lnTo>
                  <a:lnTo>
                    <a:pt x="1199" y="571"/>
                  </a:lnTo>
                  <a:lnTo>
                    <a:pt x="1212" y="554"/>
                  </a:lnTo>
                  <a:lnTo>
                    <a:pt x="1226" y="537"/>
                  </a:lnTo>
                  <a:lnTo>
                    <a:pt x="1237" y="524"/>
                  </a:lnTo>
                  <a:lnTo>
                    <a:pt x="1246" y="514"/>
                  </a:lnTo>
                  <a:lnTo>
                    <a:pt x="1255" y="506"/>
                  </a:lnTo>
                  <a:lnTo>
                    <a:pt x="1262" y="499"/>
                  </a:lnTo>
                  <a:lnTo>
                    <a:pt x="1270" y="493"/>
                  </a:lnTo>
                  <a:lnTo>
                    <a:pt x="1275" y="486"/>
                  </a:lnTo>
                  <a:lnTo>
                    <a:pt x="1282" y="481"/>
                  </a:lnTo>
                  <a:lnTo>
                    <a:pt x="1288" y="474"/>
                  </a:lnTo>
                  <a:lnTo>
                    <a:pt x="1292" y="466"/>
                  </a:lnTo>
                  <a:lnTo>
                    <a:pt x="1296" y="456"/>
                  </a:lnTo>
                  <a:lnTo>
                    <a:pt x="1299" y="450"/>
                  </a:lnTo>
                  <a:lnTo>
                    <a:pt x="1304" y="445"/>
                  </a:lnTo>
                  <a:lnTo>
                    <a:pt x="1310" y="441"/>
                  </a:lnTo>
                  <a:lnTo>
                    <a:pt x="1313" y="437"/>
                  </a:lnTo>
                  <a:lnTo>
                    <a:pt x="1315" y="430"/>
                  </a:lnTo>
                  <a:lnTo>
                    <a:pt x="1315" y="417"/>
                  </a:lnTo>
                  <a:lnTo>
                    <a:pt x="1315" y="405"/>
                  </a:lnTo>
                  <a:lnTo>
                    <a:pt x="1310" y="394"/>
                  </a:lnTo>
                  <a:lnTo>
                    <a:pt x="1304" y="383"/>
                  </a:lnTo>
                  <a:lnTo>
                    <a:pt x="1302" y="366"/>
                  </a:lnTo>
                  <a:lnTo>
                    <a:pt x="1300" y="351"/>
                  </a:lnTo>
                  <a:lnTo>
                    <a:pt x="1299" y="341"/>
                  </a:lnTo>
                  <a:lnTo>
                    <a:pt x="1296" y="339"/>
                  </a:lnTo>
                  <a:lnTo>
                    <a:pt x="1293" y="339"/>
                  </a:lnTo>
                  <a:lnTo>
                    <a:pt x="1289" y="343"/>
                  </a:lnTo>
                  <a:lnTo>
                    <a:pt x="1286" y="350"/>
                  </a:lnTo>
                  <a:lnTo>
                    <a:pt x="1282" y="345"/>
                  </a:lnTo>
                  <a:lnTo>
                    <a:pt x="1278" y="347"/>
                  </a:lnTo>
                  <a:lnTo>
                    <a:pt x="1275" y="355"/>
                  </a:lnTo>
                  <a:lnTo>
                    <a:pt x="1274" y="366"/>
                  </a:lnTo>
                  <a:lnTo>
                    <a:pt x="1270" y="362"/>
                  </a:lnTo>
                  <a:lnTo>
                    <a:pt x="1264" y="365"/>
                  </a:lnTo>
                  <a:lnTo>
                    <a:pt x="1262" y="372"/>
                  </a:lnTo>
                  <a:lnTo>
                    <a:pt x="1262" y="381"/>
                  </a:lnTo>
                  <a:lnTo>
                    <a:pt x="1264" y="392"/>
                  </a:lnTo>
                  <a:lnTo>
                    <a:pt x="1268" y="406"/>
                  </a:lnTo>
                  <a:lnTo>
                    <a:pt x="1273" y="417"/>
                  </a:lnTo>
                  <a:lnTo>
                    <a:pt x="1274" y="421"/>
                  </a:lnTo>
                  <a:lnTo>
                    <a:pt x="1268" y="416"/>
                  </a:lnTo>
                  <a:lnTo>
                    <a:pt x="1264" y="410"/>
                  </a:lnTo>
                  <a:lnTo>
                    <a:pt x="1260" y="403"/>
                  </a:lnTo>
                  <a:lnTo>
                    <a:pt x="1259" y="399"/>
                  </a:lnTo>
                  <a:lnTo>
                    <a:pt x="1256" y="397"/>
                  </a:lnTo>
                  <a:lnTo>
                    <a:pt x="1253" y="399"/>
                  </a:lnTo>
                  <a:lnTo>
                    <a:pt x="1250" y="406"/>
                  </a:lnTo>
                  <a:lnTo>
                    <a:pt x="1252" y="416"/>
                  </a:lnTo>
                  <a:lnTo>
                    <a:pt x="1255" y="421"/>
                  </a:lnTo>
                  <a:lnTo>
                    <a:pt x="1257" y="427"/>
                  </a:lnTo>
                  <a:lnTo>
                    <a:pt x="1259" y="432"/>
                  </a:lnTo>
                  <a:lnTo>
                    <a:pt x="1260" y="434"/>
                  </a:lnTo>
                  <a:lnTo>
                    <a:pt x="1250" y="438"/>
                  </a:lnTo>
                  <a:lnTo>
                    <a:pt x="1241" y="444"/>
                  </a:lnTo>
                  <a:lnTo>
                    <a:pt x="1234" y="449"/>
                  </a:lnTo>
                  <a:lnTo>
                    <a:pt x="1227" y="455"/>
                  </a:lnTo>
                  <a:lnTo>
                    <a:pt x="1221" y="460"/>
                  </a:lnTo>
                  <a:lnTo>
                    <a:pt x="1217" y="466"/>
                  </a:lnTo>
                  <a:lnTo>
                    <a:pt x="1213" y="473"/>
                  </a:lnTo>
                  <a:lnTo>
                    <a:pt x="1212" y="479"/>
                  </a:lnTo>
                  <a:lnTo>
                    <a:pt x="1206" y="485"/>
                  </a:lnTo>
                  <a:lnTo>
                    <a:pt x="1199" y="492"/>
                  </a:lnTo>
                  <a:lnTo>
                    <a:pt x="1192" y="499"/>
                  </a:lnTo>
                  <a:lnTo>
                    <a:pt x="1184" y="506"/>
                  </a:lnTo>
                  <a:lnTo>
                    <a:pt x="1177" y="513"/>
                  </a:lnTo>
                  <a:lnTo>
                    <a:pt x="1169" y="519"/>
                  </a:lnTo>
                  <a:lnTo>
                    <a:pt x="1161" y="526"/>
                  </a:lnTo>
                  <a:lnTo>
                    <a:pt x="1154" y="533"/>
                  </a:lnTo>
                  <a:lnTo>
                    <a:pt x="1144" y="540"/>
                  </a:lnTo>
                  <a:lnTo>
                    <a:pt x="1133" y="546"/>
                  </a:lnTo>
                  <a:lnTo>
                    <a:pt x="1119" y="551"/>
                  </a:lnTo>
                  <a:lnTo>
                    <a:pt x="1105" y="555"/>
                  </a:lnTo>
                  <a:lnTo>
                    <a:pt x="1093" y="561"/>
                  </a:lnTo>
                  <a:lnTo>
                    <a:pt x="1080" y="566"/>
                  </a:lnTo>
                  <a:lnTo>
                    <a:pt x="1072" y="572"/>
                  </a:lnTo>
                  <a:lnTo>
                    <a:pt x="1068" y="579"/>
                  </a:lnTo>
                  <a:lnTo>
                    <a:pt x="1064" y="564"/>
                  </a:lnTo>
                  <a:lnTo>
                    <a:pt x="1054" y="543"/>
                  </a:lnTo>
                  <a:lnTo>
                    <a:pt x="1045" y="524"/>
                  </a:lnTo>
                  <a:lnTo>
                    <a:pt x="1038" y="513"/>
                  </a:lnTo>
                  <a:lnTo>
                    <a:pt x="1047" y="503"/>
                  </a:lnTo>
                  <a:lnTo>
                    <a:pt x="1050" y="492"/>
                  </a:lnTo>
                  <a:lnTo>
                    <a:pt x="1045" y="482"/>
                  </a:lnTo>
                  <a:lnTo>
                    <a:pt x="1038" y="477"/>
                  </a:lnTo>
                  <a:lnTo>
                    <a:pt x="1032" y="474"/>
                  </a:lnTo>
                  <a:lnTo>
                    <a:pt x="1027" y="470"/>
                  </a:lnTo>
                  <a:lnTo>
                    <a:pt x="1021" y="464"/>
                  </a:lnTo>
                  <a:lnTo>
                    <a:pt x="1014" y="459"/>
                  </a:lnTo>
                  <a:lnTo>
                    <a:pt x="1009" y="452"/>
                  </a:lnTo>
                  <a:lnTo>
                    <a:pt x="1002" y="445"/>
                  </a:lnTo>
                  <a:lnTo>
                    <a:pt x="996" y="437"/>
                  </a:lnTo>
                  <a:lnTo>
                    <a:pt x="992" y="428"/>
                  </a:lnTo>
                  <a:lnTo>
                    <a:pt x="992" y="417"/>
                  </a:lnTo>
                  <a:lnTo>
                    <a:pt x="987" y="405"/>
                  </a:lnTo>
                  <a:lnTo>
                    <a:pt x="978" y="392"/>
                  </a:lnTo>
                  <a:lnTo>
                    <a:pt x="964" y="387"/>
                  </a:lnTo>
                  <a:lnTo>
                    <a:pt x="970" y="383"/>
                  </a:lnTo>
                  <a:lnTo>
                    <a:pt x="981" y="373"/>
                  </a:lnTo>
                  <a:lnTo>
                    <a:pt x="993" y="365"/>
                  </a:lnTo>
                  <a:lnTo>
                    <a:pt x="1003" y="359"/>
                  </a:lnTo>
                  <a:lnTo>
                    <a:pt x="1007" y="359"/>
                  </a:lnTo>
                  <a:lnTo>
                    <a:pt x="1013" y="359"/>
                  </a:lnTo>
                  <a:lnTo>
                    <a:pt x="1020" y="359"/>
                  </a:lnTo>
                  <a:lnTo>
                    <a:pt x="1027" y="359"/>
                  </a:lnTo>
                  <a:lnTo>
                    <a:pt x="1032" y="361"/>
                  </a:lnTo>
                  <a:lnTo>
                    <a:pt x="1039" y="362"/>
                  </a:lnTo>
                  <a:lnTo>
                    <a:pt x="1045" y="363"/>
                  </a:lnTo>
                  <a:lnTo>
                    <a:pt x="1049" y="366"/>
                  </a:lnTo>
                  <a:lnTo>
                    <a:pt x="1058" y="366"/>
                  </a:lnTo>
                  <a:lnTo>
                    <a:pt x="1069" y="362"/>
                  </a:lnTo>
                  <a:lnTo>
                    <a:pt x="1076" y="354"/>
                  </a:lnTo>
                  <a:lnTo>
                    <a:pt x="1076" y="345"/>
                  </a:lnTo>
                  <a:lnTo>
                    <a:pt x="1075" y="341"/>
                  </a:lnTo>
                  <a:lnTo>
                    <a:pt x="1076" y="337"/>
                  </a:lnTo>
                  <a:lnTo>
                    <a:pt x="1078" y="333"/>
                  </a:lnTo>
                  <a:lnTo>
                    <a:pt x="1082" y="330"/>
                  </a:lnTo>
                  <a:lnTo>
                    <a:pt x="1085" y="327"/>
                  </a:lnTo>
                  <a:lnTo>
                    <a:pt x="1086" y="325"/>
                  </a:lnTo>
                  <a:lnTo>
                    <a:pt x="1085" y="321"/>
                  </a:lnTo>
                  <a:lnTo>
                    <a:pt x="1080" y="318"/>
                  </a:lnTo>
                  <a:lnTo>
                    <a:pt x="1086" y="309"/>
                  </a:lnTo>
                  <a:lnTo>
                    <a:pt x="1087" y="305"/>
                  </a:lnTo>
                  <a:lnTo>
                    <a:pt x="1085" y="301"/>
                  </a:lnTo>
                  <a:lnTo>
                    <a:pt x="1080" y="294"/>
                  </a:lnTo>
                  <a:lnTo>
                    <a:pt x="1079" y="292"/>
                  </a:lnTo>
                  <a:lnTo>
                    <a:pt x="1080" y="289"/>
                  </a:lnTo>
                  <a:lnTo>
                    <a:pt x="1085" y="287"/>
                  </a:lnTo>
                  <a:lnTo>
                    <a:pt x="1089" y="283"/>
                  </a:lnTo>
                  <a:lnTo>
                    <a:pt x="1093" y="278"/>
                  </a:lnTo>
                  <a:lnTo>
                    <a:pt x="1094" y="272"/>
                  </a:lnTo>
                  <a:lnTo>
                    <a:pt x="1093" y="268"/>
                  </a:lnTo>
                  <a:lnTo>
                    <a:pt x="1089" y="267"/>
                  </a:lnTo>
                  <a:lnTo>
                    <a:pt x="1085" y="265"/>
                  </a:lnTo>
                  <a:lnTo>
                    <a:pt x="1082" y="261"/>
                  </a:lnTo>
                  <a:lnTo>
                    <a:pt x="1078" y="258"/>
                  </a:lnTo>
                  <a:lnTo>
                    <a:pt x="1074" y="254"/>
                  </a:lnTo>
                  <a:lnTo>
                    <a:pt x="1071" y="250"/>
                  </a:lnTo>
                  <a:lnTo>
                    <a:pt x="1069" y="246"/>
                  </a:lnTo>
                  <a:lnTo>
                    <a:pt x="1069" y="242"/>
                  </a:lnTo>
                  <a:lnTo>
                    <a:pt x="1072" y="238"/>
                  </a:lnTo>
                  <a:lnTo>
                    <a:pt x="1075" y="234"/>
                  </a:lnTo>
                  <a:lnTo>
                    <a:pt x="1076" y="229"/>
                  </a:lnTo>
                  <a:lnTo>
                    <a:pt x="1075" y="225"/>
                  </a:lnTo>
                  <a:lnTo>
                    <a:pt x="1072" y="221"/>
                  </a:lnTo>
                  <a:lnTo>
                    <a:pt x="1069" y="214"/>
                  </a:lnTo>
                  <a:lnTo>
                    <a:pt x="1067" y="204"/>
                  </a:lnTo>
                  <a:lnTo>
                    <a:pt x="1063" y="192"/>
                  </a:lnTo>
                  <a:lnTo>
                    <a:pt x="1058" y="182"/>
                  </a:lnTo>
                  <a:lnTo>
                    <a:pt x="1063" y="177"/>
                  </a:lnTo>
                  <a:lnTo>
                    <a:pt x="1067" y="169"/>
                  </a:lnTo>
                  <a:lnTo>
                    <a:pt x="1069" y="158"/>
                  </a:lnTo>
                  <a:lnTo>
                    <a:pt x="1068" y="146"/>
                  </a:lnTo>
                  <a:lnTo>
                    <a:pt x="1063" y="135"/>
                  </a:lnTo>
                  <a:lnTo>
                    <a:pt x="1051" y="126"/>
                  </a:lnTo>
                  <a:lnTo>
                    <a:pt x="1033" y="119"/>
                  </a:lnTo>
                  <a:lnTo>
                    <a:pt x="1006" y="116"/>
                  </a:lnTo>
                  <a:lnTo>
                    <a:pt x="1010" y="122"/>
                  </a:lnTo>
                  <a:lnTo>
                    <a:pt x="1009" y="126"/>
                  </a:lnTo>
                  <a:lnTo>
                    <a:pt x="1007" y="130"/>
                  </a:lnTo>
                  <a:lnTo>
                    <a:pt x="1006" y="131"/>
                  </a:lnTo>
                  <a:lnTo>
                    <a:pt x="1003" y="127"/>
                  </a:lnTo>
                  <a:lnTo>
                    <a:pt x="998" y="124"/>
                  </a:lnTo>
                  <a:lnTo>
                    <a:pt x="989" y="122"/>
                  </a:lnTo>
                  <a:lnTo>
                    <a:pt x="978" y="119"/>
                  </a:lnTo>
                  <a:lnTo>
                    <a:pt x="967" y="117"/>
                  </a:lnTo>
                  <a:lnTo>
                    <a:pt x="957" y="117"/>
                  </a:lnTo>
                  <a:lnTo>
                    <a:pt x="948" y="119"/>
                  </a:lnTo>
                  <a:lnTo>
                    <a:pt x="942" y="122"/>
                  </a:lnTo>
                  <a:lnTo>
                    <a:pt x="937" y="126"/>
                  </a:lnTo>
                  <a:lnTo>
                    <a:pt x="930" y="129"/>
                  </a:lnTo>
                  <a:lnTo>
                    <a:pt x="920" y="130"/>
                  </a:lnTo>
                  <a:lnTo>
                    <a:pt x="912" y="131"/>
                  </a:lnTo>
                  <a:lnTo>
                    <a:pt x="904" y="131"/>
                  </a:lnTo>
                  <a:lnTo>
                    <a:pt x="895" y="131"/>
                  </a:lnTo>
                  <a:lnTo>
                    <a:pt x="890" y="129"/>
                  </a:lnTo>
                  <a:lnTo>
                    <a:pt x="886" y="126"/>
                  </a:lnTo>
                  <a:lnTo>
                    <a:pt x="888" y="131"/>
                  </a:lnTo>
                  <a:lnTo>
                    <a:pt x="894" y="137"/>
                  </a:lnTo>
                  <a:lnTo>
                    <a:pt x="898" y="141"/>
                  </a:lnTo>
                  <a:lnTo>
                    <a:pt x="901" y="142"/>
                  </a:lnTo>
                  <a:lnTo>
                    <a:pt x="890" y="142"/>
                  </a:lnTo>
                  <a:lnTo>
                    <a:pt x="880" y="144"/>
                  </a:lnTo>
                  <a:lnTo>
                    <a:pt x="870" y="148"/>
                  </a:lnTo>
                  <a:lnTo>
                    <a:pt x="865" y="155"/>
                  </a:lnTo>
                  <a:lnTo>
                    <a:pt x="858" y="162"/>
                  </a:lnTo>
                  <a:lnTo>
                    <a:pt x="848" y="166"/>
                  </a:lnTo>
                  <a:lnTo>
                    <a:pt x="840" y="166"/>
                  </a:lnTo>
                  <a:lnTo>
                    <a:pt x="833" y="162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55" y="181"/>
                  </a:lnTo>
                  <a:lnTo>
                    <a:pt x="850" y="184"/>
                  </a:lnTo>
                  <a:lnTo>
                    <a:pt x="844" y="184"/>
                  </a:lnTo>
                  <a:lnTo>
                    <a:pt x="839" y="184"/>
                  </a:lnTo>
                  <a:lnTo>
                    <a:pt x="837" y="182"/>
                  </a:lnTo>
                  <a:lnTo>
                    <a:pt x="840" y="196"/>
                  </a:lnTo>
                  <a:lnTo>
                    <a:pt x="841" y="207"/>
                  </a:lnTo>
                  <a:lnTo>
                    <a:pt x="846" y="214"/>
                  </a:lnTo>
                  <a:lnTo>
                    <a:pt x="850" y="220"/>
                  </a:lnTo>
                  <a:lnTo>
                    <a:pt x="841" y="216"/>
                  </a:lnTo>
                  <a:lnTo>
                    <a:pt x="834" y="209"/>
                  </a:lnTo>
                  <a:lnTo>
                    <a:pt x="829" y="200"/>
                  </a:lnTo>
                  <a:lnTo>
                    <a:pt x="826" y="193"/>
                  </a:lnTo>
                  <a:lnTo>
                    <a:pt x="822" y="206"/>
                  </a:lnTo>
                  <a:lnTo>
                    <a:pt x="821" y="218"/>
                  </a:lnTo>
                  <a:lnTo>
                    <a:pt x="822" y="231"/>
                  </a:lnTo>
                  <a:lnTo>
                    <a:pt x="826" y="240"/>
                  </a:lnTo>
                  <a:lnTo>
                    <a:pt x="825" y="249"/>
                  </a:lnTo>
                  <a:lnTo>
                    <a:pt x="828" y="258"/>
                  </a:lnTo>
                  <a:lnTo>
                    <a:pt x="833" y="267"/>
                  </a:lnTo>
                  <a:lnTo>
                    <a:pt x="844" y="272"/>
                  </a:lnTo>
                  <a:lnTo>
                    <a:pt x="839" y="272"/>
                  </a:lnTo>
                  <a:lnTo>
                    <a:pt x="833" y="271"/>
                  </a:lnTo>
                  <a:lnTo>
                    <a:pt x="828" y="271"/>
                  </a:lnTo>
                  <a:lnTo>
                    <a:pt x="826" y="271"/>
                  </a:lnTo>
                  <a:lnTo>
                    <a:pt x="830" y="285"/>
                  </a:lnTo>
                  <a:lnTo>
                    <a:pt x="840" y="297"/>
                  </a:lnTo>
                  <a:lnTo>
                    <a:pt x="852" y="303"/>
                  </a:lnTo>
                  <a:lnTo>
                    <a:pt x="865" y="300"/>
                  </a:lnTo>
                  <a:lnTo>
                    <a:pt x="859" y="304"/>
                  </a:lnTo>
                  <a:lnTo>
                    <a:pt x="855" y="308"/>
                  </a:lnTo>
                  <a:lnTo>
                    <a:pt x="852" y="309"/>
                  </a:lnTo>
                  <a:lnTo>
                    <a:pt x="851" y="311"/>
                  </a:lnTo>
                  <a:lnTo>
                    <a:pt x="859" y="316"/>
                  </a:lnTo>
                  <a:lnTo>
                    <a:pt x="868" y="319"/>
                  </a:lnTo>
                  <a:lnTo>
                    <a:pt x="873" y="319"/>
                  </a:lnTo>
                  <a:lnTo>
                    <a:pt x="876" y="319"/>
                  </a:lnTo>
                  <a:lnTo>
                    <a:pt x="865" y="323"/>
                  </a:lnTo>
                  <a:lnTo>
                    <a:pt x="857" y="326"/>
                  </a:lnTo>
                  <a:lnTo>
                    <a:pt x="848" y="329"/>
                  </a:lnTo>
                  <a:lnTo>
                    <a:pt x="843" y="333"/>
                  </a:lnTo>
                  <a:lnTo>
                    <a:pt x="839" y="336"/>
                  </a:lnTo>
                  <a:lnTo>
                    <a:pt x="837" y="339"/>
                  </a:lnTo>
                  <a:lnTo>
                    <a:pt x="837" y="343"/>
                  </a:lnTo>
                  <a:lnTo>
                    <a:pt x="839" y="347"/>
                  </a:lnTo>
                  <a:lnTo>
                    <a:pt x="830" y="352"/>
                  </a:lnTo>
                  <a:lnTo>
                    <a:pt x="823" y="358"/>
                  </a:lnTo>
                  <a:lnTo>
                    <a:pt x="817" y="363"/>
                  </a:lnTo>
                  <a:lnTo>
                    <a:pt x="810" y="370"/>
                  </a:lnTo>
                  <a:lnTo>
                    <a:pt x="804" y="377"/>
                  </a:lnTo>
                  <a:lnTo>
                    <a:pt x="797" y="384"/>
                  </a:lnTo>
                  <a:lnTo>
                    <a:pt x="792" y="391"/>
                  </a:lnTo>
                  <a:lnTo>
                    <a:pt x="786" y="397"/>
                  </a:lnTo>
                  <a:lnTo>
                    <a:pt x="776" y="403"/>
                  </a:lnTo>
                  <a:lnTo>
                    <a:pt x="763" y="410"/>
                  </a:lnTo>
                  <a:lnTo>
                    <a:pt x="745" y="420"/>
                  </a:lnTo>
                  <a:lnTo>
                    <a:pt x="723" y="428"/>
                  </a:lnTo>
                  <a:lnTo>
                    <a:pt x="702" y="438"/>
                  </a:lnTo>
                  <a:lnTo>
                    <a:pt x="680" y="446"/>
                  </a:lnTo>
                  <a:lnTo>
                    <a:pt x="662" y="452"/>
                  </a:lnTo>
                  <a:lnTo>
                    <a:pt x="647" y="456"/>
                  </a:lnTo>
                  <a:lnTo>
                    <a:pt x="631" y="460"/>
                  </a:lnTo>
                  <a:lnTo>
                    <a:pt x="619" y="461"/>
                  </a:lnTo>
                  <a:lnTo>
                    <a:pt x="611" y="463"/>
                  </a:lnTo>
                  <a:lnTo>
                    <a:pt x="605" y="464"/>
                  </a:lnTo>
                  <a:lnTo>
                    <a:pt x="601" y="464"/>
                  </a:lnTo>
                  <a:lnTo>
                    <a:pt x="598" y="463"/>
                  </a:lnTo>
                  <a:lnTo>
                    <a:pt x="594" y="463"/>
                  </a:lnTo>
                  <a:lnTo>
                    <a:pt x="590" y="461"/>
                  </a:lnTo>
                  <a:lnTo>
                    <a:pt x="590" y="449"/>
                  </a:lnTo>
                  <a:lnTo>
                    <a:pt x="584" y="445"/>
                  </a:lnTo>
                  <a:lnTo>
                    <a:pt x="575" y="439"/>
                  </a:lnTo>
                  <a:lnTo>
                    <a:pt x="562" y="435"/>
                  </a:lnTo>
                  <a:lnTo>
                    <a:pt x="547" y="431"/>
                  </a:lnTo>
                  <a:lnTo>
                    <a:pt x="530" y="427"/>
                  </a:lnTo>
                  <a:lnTo>
                    <a:pt x="512" y="424"/>
                  </a:lnTo>
                  <a:lnTo>
                    <a:pt x="493" y="424"/>
                  </a:lnTo>
                  <a:lnTo>
                    <a:pt x="472" y="426"/>
                  </a:lnTo>
                  <a:lnTo>
                    <a:pt x="449" y="428"/>
                  </a:lnTo>
                  <a:lnTo>
                    <a:pt x="430" y="434"/>
                  </a:lnTo>
                  <a:lnTo>
                    <a:pt x="414" y="441"/>
                  </a:lnTo>
                  <a:lnTo>
                    <a:pt x="402" y="448"/>
                  </a:lnTo>
                  <a:lnTo>
                    <a:pt x="392" y="456"/>
                  </a:lnTo>
                  <a:lnTo>
                    <a:pt x="383" y="461"/>
                  </a:lnTo>
                  <a:lnTo>
                    <a:pt x="374" y="466"/>
                  </a:lnTo>
                  <a:lnTo>
                    <a:pt x="365" y="467"/>
                  </a:lnTo>
                  <a:lnTo>
                    <a:pt x="354" y="466"/>
                  </a:lnTo>
                  <a:lnTo>
                    <a:pt x="343" y="466"/>
                  </a:lnTo>
                  <a:lnTo>
                    <a:pt x="333" y="464"/>
                  </a:lnTo>
                  <a:lnTo>
                    <a:pt x="323" y="463"/>
                  </a:lnTo>
                  <a:lnTo>
                    <a:pt x="313" y="463"/>
                  </a:lnTo>
                  <a:lnTo>
                    <a:pt x="307" y="461"/>
                  </a:lnTo>
                  <a:lnTo>
                    <a:pt x="302" y="461"/>
                  </a:lnTo>
                  <a:lnTo>
                    <a:pt x="301" y="461"/>
                  </a:lnTo>
                  <a:lnTo>
                    <a:pt x="297" y="473"/>
                  </a:lnTo>
                  <a:lnTo>
                    <a:pt x="293" y="486"/>
                  </a:lnTo>
                  <a:lnTo>
                    <a:pt x="291" y="497"/>
                  </a:lnTo>
                  <a:lnTo>
                    <a:pt x="290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1519" y="3787"/>
              <a:ext cx="215" cy="225"/>
            </a:xfrm>
            <a:custGeom>
              <a:avLst/>
              <a:gdLst>
                <a:gd name="T0" fmla="*/ 161 w 215"/>
                <a:gd name="T1" fmla="*/ 210 h 225"/>
                <a:gd name="T2" fmla="*/ 142 w 215"/>
                <a:gd name="T3" fmla="*/ 225 h 225"/>
                <a:gd name="T4" fmla="*/ 0 w 215"/>
                <a:gd name="T5" fmla="*/ 200 h 225"/>
                <a:gd name="T6" fmla="*/ 55 w 215"/>
                <a:gd name="T7" fmla="*/ 0 h 225"/>
                <a:gd name="T8" fmla="*/ 215 w 215"/>
                <a:gd name="T9" fmla="*/ 77 h 225"/>
                <a:gd name="T10" fmla="*/ 161 w 215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225"/>
                <a:gd name="T20" fmla="*/ 215 w 215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225">
                  <a:moveTo>
                    <a:pt x="161" y="210"/>
                  </a:moveTo>
                  <a:lnTo>
                    <a:pt x="142" y="225"/>
                  </a:lnTo>
                  <a:lnTo>
                    <a:pt x="0" y="200"/>
                  </a:lnTo>
                  <a:lnTo>
                    <a:pt x="55" y="0"/>
                  </a:lnTo>
                  <a:lnTo>
                    <a:pt x="215" y="77"/>
                  </a:lnTo>
                  <a:lnTo>
                    <a:pt x="161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1530" y="3801"/>
              <a:ext cx="192" cy="198"/>
            </a:xfrm>
            <a:custGeom>
              <a:avLst/>
              <a:gdLst>
                <a:gd name="T0" fmla="*/ 145 w 192"/>
                <a:gd name="T1" fmla="*/ 185 h 198"/>
                <a:gd name="T2" fmla="*/ 127 w 192"/>
                <a:gd name="T3" fmla="*/ 198 h 198"/>
                <a:gd name="T4" fmla="*/ 0 w 192"/>
                <a:gd name="T5" fmla="*/ 176 h 198"/>
                <a:gd name="T6" fmla="*/ 50 w 192"/>
                <a:gd name="T7" fmla="*/ 0 h 198"/>
                <a:gd name="T8" fmla="*/ 192 w 192"/>
                <a:gd name="T9" fmla="*/ 67 h 198"/>
                <a:gd name="T10" fmla="*/ 145 w 192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198"/>
                <a:gd name="T20" fmla="*/ 192 w 192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198">
                  <a:moveTo>
                    <a:pt x="145" y="185"/>
                  </a:moveTo>
                  <a:lnTo>
                    <a:pt x="127" y="198"/>
                  </a:lnTo>
                  <a:lnTo>
                    <a:pt x="0" y="176"/>
                  </a:lnTo>
                  <a:lnTo>
                    <a:pt x="50" y="0"/>
                  </a:lnTo>
                  <a:lnTo>
                    <a:pt x="192" y="67"/>
                  </a:lnTo>
                  <a:lnTo>
                    <a:pt x="14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1556" y="3733"/>
              <a:ext cx="188" cy="264"/>
            </a:xfrm>
            <a:custGeom>
              <a:avLst/>
              <a:gdLst>
                <a:gd name="T0" fmla="*/ 188 w 188"/>
                <a:gd name="T1" fmla="*/ 109 h 264"/>
                <a:gd name="T2" fmla="*/ 124 w 188"/>
                <a:gd name="T3" fmla="*/ 264 h 264"/>
                <a:gd name="T4" fmla="*/ 0 w 188"/>
                <a:gd name="T5" fmla="*/ 222 h 264"/>
                <a:gd name="T6" fmla="*/ 61 w 188"/>
                <a:gd name="T7" fmla="*/ 0 h 264"/>
                <a:gd name="T8" fmla="*/ 188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188" y="109"/>
                  </a:moveTo>
                  <a:lnTo>
                    <a:pt x="124" y="264"/>
                  </a:lnTo>
                  <a:lnTo>
                    <a:pt x="0" y="222"/>
                  </a:lnTo>
                  <a:lnTo>
                    <a:pt x="61" y="0"/>
                  </a:lnTo>
                  <a:lnTo>
                    <a:pt x="18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119" y="4169"/>
              <a:ext cx="1727" cy="65"/>
            </a:xfrm>
            <a:custGeom>
              <a:avLst/>
              <a:gdLst>
                <a:gd name="T0" fmla="*/ 33 w 1727"/>
                <a:gd name="T1" fmla="*/ 54 h 65"/>
                <a:gd name="T2" fmla="*/ 108 w 1727"/>
                <a:gd name="T3" fmla="*/ 47 h 65"/>
                <a:gd name="T4" fmla="*/ 178 w 1727"/>
                <a:gd name="T5" fmla="*/ 49 h 65"/>
                <a:gd name="T6" fmla="*/ 249 w 1727"/>
                <a:gd name="T7" fmla="*/ 46 h 65"/>
                <a:gd name="T8" fmla="*/ 327 w 1727"/>
                <a:gd name="T9" fmla="*/ 39 h 65"/>
                <a:gd name="T10" fmla="*/ 380 w 1727"/>
                <a:gd name="T11" fmla="*/ 46 h 65"/>
                <a:gd name="T12" fmla="*/ 460 w 1727"/>
                <a:gd name="T13" fmla="*/ 56 h 65"/>
                <a:gd name="T14" fmla="*/ 547 w 1727"/>
                <a:gd name="T15" fmla="*/ 53 h 65"/>
                <a:gd name="T16" fmla="*/ 595 w 1727"/>
                <a:gd name="T17" fmla="*/ 43 h 65"/>
                <a:gd name="T18" fmla="*/ 658 w 1727"/>
                <a:gd name="T19" fmla="*/ 39 h 65"/>
                <a:gd name="T20" fmla="*/ 731 w 1727"/>
                <a:gd name="T21" fmla="*/ 36 h 65"/>
                <a:gd name="T22" fmla="*/ 804 w 1727"/>
                <a:gd name="T23" fmla="*/ 35 h 65"/>
                <a:gd name="T24" fmla="*/ 862 w 1727"/>
                <a:gd name="T25" fmla="*/ 35 h 65"/>
                <a:gd name="T26" fmla="*/ 893 w 1727"/>
                <a:gd name="T27" fmla="*/ 36 h 65"/>
                <a:gd name="T28" fmla="*/ 927 w 1727"/>
                <a:gd name="T29" fmla="*/ 36 h 65"/>
                <a:gd name="T30" fmla="*/ 971 w 1727"/>
                <a:gd name="T31" fmla="*/ 35 h 65"/>
                <a:gd name="T32" fmla="*/ 1021 w 1727"/>
                <a:gd name="T33" fmla="*/ 34 h 65"/>
                <a:gd name="T34" fmla="*/ 1071 w 1727"/>
                <a:gd name="T35" fmla="*/ 36 h 65"/>
                <a:gd name="T36" fmla="*/ 1118 w 1727"/>
                <a:gd name="T37" fmla="*/ 42 h 65"/>
                <a:gd name="T38" fmla="*/ 1166 w 1727"/>
                <a:gd name="T39" fmla="*/ 50 h 65"/>
                <a:gd name="T40" fmla="*/ 1219 w 1727"/>
                <a:gd name="T41" fmla="*/ 57 h 65"/>
                <a:gd name="T42" fmla="*/ 1273 w 1727"/>
                <a:gd name="T43" fmla="*/ 63 h 65"/>
                <a:gd name="T44" fmla="*/ 1318 w 1727"/>
                <a:gd name="T45" fmla="*/ 65 h 65"/>
                <a:gd name="T46" fmla="*/ 1353 w 1727"/>
                <a:gd name="T47" fmla="*/ 65 h 65"/>
                <a:gd name="T48" fmla="*/ 1379 w 1727"/>
                <a:gd name="T49" fmla="*/ 61 h 65"/>
                <a:gd name="T50" fmla="*/ 1427 w 1727"/>
                <a:gd name="T51" fmla="*/ 58 h 65"/>
                <a:gd name="T52" fmla="*/ 1490 w 1727"/>
                <a:gd name="T53" fmla="*/ 56 h 65"/>
                <a:gd name="T54" fmla="*/ 1552 w 1727"/>
                <a:gd name="T55" fmla="*/ 53 h 65"/>
                <a:gd name="T56" fmla="*/ 1603 w 1727"/>
                <a:gd name="T57" fmla="*/ 52 h 65"/>
                <a:gd name="T58" fmla="*/ 1640 w 1727"/>
                <a:gd name="T59" fmla="*/ 52 h 65"/>
                <a:gd name="T60" fmla="*/ 1690 w 1727"/>
                <a:gd name="T61" fmla="*/ 47 h 65"/>
                <a:gd name="T62" fmla="*/ 1725 w 1727"/>
                <a:gd name="T63" fmla="*/ 45 h 65"/>
                <a:gd name="T64" fmla="*/ 1662 w 1727"/>
                <a:gd name="T65" fmla="*/ 2 h 65"/>
                <a:gd name="T66" fmla="*/ 1606 w 1727"/>
                <a:gd name="T67" fmla="*/ 6 h 65"/>
                <a:gd name="T68" fmla="*/ 1517 w 1727"/>
                <a:gd name="T69" fmla="*/ 10 h 65"/>
                <a:gd name="T70" fmla="*/ 1421 w 1727"/>
                <a:gd name="T71" fmla="*/ 14 h 65"/>
                <a:gd name="T72" fmla="*/ 1338 w 1727"/>
                <a:gd name="T73" fmla="*/ 17 h 65"/>
                <a:gd name="T74" fmla="*/ 1293 w 1727"/>
                <a:gd name="T75" fmla="*/ 18 h 65"/>
                <a:gd name="T76" fmla="*/ 1191 w 1727"/>
                <a:gd name="T77" fmla="*/ 18 h 65"/>
                <a:gd name="T78" fmla="*/ 1104 w 1727"/>
                <a:gd name="T79" fmla="*/ 17 h 65"/>
                <a:gd name="T80" fmla="*/ 1031 w 1727"/>
                <a:gd name="T81" fmla="*/ 13 h 65"/>
                <a:gd name="T82" fmla="*/ 971 w 1727"/>
                <a:gd name="T83" fmla="*/ 10 h 65"/>
                <a:gd name="T84" fmla="*/ 926 w 1727"/>
                <a:gd name="T85" fmla="*/ 9 h 65"/>
                <a:gd name="T86" fmla="*/ 872 w 1727"/>
                <a:gd name="T87" fmla="*/ 10 h 65"/>
                <a:gd name="T88" fmla="*/ 749 w 1727"/>
                <a:gd name="T89" fmla="*/ 14 h 65"/>
                <a:gd name="T90" fmla="*/ 587 w 1727"/>
                <a:gd name="T91" fmla="*/ 20 h 65"/>
                <a:gd name="T92" fmla="*/ 428 w 1727"/>
                <a:gd name="T93" fmla="*/ 23 h 65"/>
                <a:gd name="T94" fmla="*/ 309 w 1727"/>
                <a:gd name="T95" fmla="*/ 18 h 65"/>
                <a:gd name="T96" fmla="*/ 262 w 1727"/>
                <a:gd name="T97" fmla="*/ 14 h 65"/>
                <a:gd name="T98" fmla="*/ 196 w 1727"/>
                <a:gd name="T99" fmla="*/ 17 h 65"/>
                <a:gd name="T100" fmla="*/ 121 w 1727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7"/>
                <a:gd name="T154" fmla="*/ 0 h 65"/>
                <a:gd name="T155" fmla="*/ 1727 w 1727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7" h="65">
                  <a:moveTo>
                    <a:pt x="0" y="60"/>
                  </a:moveTo>
                  <a:lnTo>
                    <a:pt x="14" y="57"/>
                  </a:lnTo>
                  <a:lnTo>
                    <a:pt x="33" y="54"/>
                  </a:lnTo>
                  <a:lnTo>
                    <a:pt x="55" y="52"/>
                  </a:lnTo>
                  <a:lnTo>
                    <a:pt x="81" y="49"/>
                  </a:lnTo>
                  <a:lnTo>
                    <a:pt x="108" y="47"/>
                  </a:lnTo>
                  <a:lnTo>
                    <a:pt x="134" y="46"/>
                  </a:lnTo>
                  <a:lnTo>
                    <a:pt x="157" y="47"/>
                  </a:lnTo>
                  <a:lnTo>
                    <a:pt x="178" y="49"/>
                  </a:lnTo>
                  <a:lnTo>
                    <a:pt x="199" y="50"/>
                  </a:lnTo>
                  <a:lnTo>
                    <a:pt x="222" y="49"/>
                  </a:lnTo>
                  <a:lnTo>
                    <a:pt x="249" y="46"/>
                  </a:lnTo>
                  <a:lnTo>
                    <a:pt x="276" y="43"/>
                  </a:lnTo>
                  <a:lnTo>
                    <a:pt x="302" y="40"/>
                  </a:lnTo>
                  <a:lnTo>
                    <a:pt x="327" y="39"/>
                  </a:lnTo>
                  <a:lnTo>
                    <a:pt x="348" y="39"/>
                  </a:lnTo>
                  <a:lnTo>
                    <a:pt x="363" y="42"/>
                  </a:lnTo>
                  <a:lnTo>
                    <a:pt x="380" y="46"/>
                  </a:lnTo>
                  <a:lnTo>
                    <a:pt x="402" y="50"/>
                  </a:lnTo>
                  <a:lnTo>
                    <a:pt x="430" y="53"/>
                  </a:lnTo>
                  <a:lnTo>
                    <a:pt x="460" y="56"/>
                  </a:lnTo>
                  <a:lnTo>
                    <a:pt x="490" y="57"/>
                  </a:lnTo>
                  <a:lnTo>
                    <a:pt x="519" y="56"/>
                  </a:lnTo>
                  <a:lnTo>
                    <a:pt x="547" y="53"/>
                  </a:lnTo>
                  <a:lnTo>
                    <a:pt x="569" y="49"/>
                  </a:lnTo>
                  <a:lnTo>
                    <a:pt x="580" y="46"/>
                  </a:lnTo>
                  <a:lnTo>
                    <a:pt x="595" y="43"/>
                  </a:lnTo>
                  <a:lnTo>
                    <a:pt x="613" y="42"/>
                  </a:lnTo>
                  <a:lnTo>
                    <a:pt x="634" y="40"/>
                  </a:lnTo>
                  <a:lnTo>
                    <a:pt x="658" y="39"/>
                  </a:lnTo>
                  <a:lnTo>
                    <a:pt x="681" y="38"/>
                  </a:lnTo>
                  <a:lnTo>
                    <a:pt x="706" y="36"/>
                  </a:lnTo>
                  <a:lnTo>
                    <a:pt x="731" y="36"/>
                  </a:lnTo>
                  <a:lnTo>
                    <a:pt x="757" y="35"/>
                  </a:lnTo>
                  <a:lnTo>
                    <a:pt x="781" y="35"/>
                  </a:lnTo>
                  <a:lnTo>
                    <a:pt x="804" y="35"/>
                  </a:lnTo>
                  <a:lnTo>
                    <a:pt x="826" y="35"/>
                  </a:lnTo>
                  <a:lnTo>
                    <a:pt x="846" y="35"/>
                  </a:lnTo>
                  <a:lnTo>
                    <a:pt x="862" y="35"/>
                  </a:lnTo>
                  <a:lnTo>
                    <a:pt x="875" y="36"/>
                  </a:lnTo>
                  <a:lnTo>
                    <a:pt x="884" y="36"/>
                  </a:lnTo>
                  <a:lnTo>
                    <a:pt x="893" y="36"/>
                  </a:lnTo>
                  <a:lnTo>
                    <a:pt x="902" y="36"/>
                  </a:lnTo>
                  <a:lnTo>
                    <a:pt x="915" y="36"/>
                  </a:lnTo>
                  <a:lnTo>
                    <a:pt x="927" y="36"/>
                  </a:lnTo>
                  <a:lnTo>
                    <a:pt x="941" y="36"/>
                  </a:lnTo>
                  <a:lnTo>
                    <a:pt x="956" y="35"/>
                  </a:lnTo>
                  <a:lnTo>
                    <a:pt x="971" y="35"/>
                  </a:lnTo>
                  <a:lnTo>
                    <a:pt x="988" y="35"/>
                  </a:lnTo>
                  <a:lnTo>
                    <a:pt x="1005" y="34"/>
                  </a:lnTo>
                  <a:lnTo>
                    <a:pt x="1021" y="34"/>
                  </a:lnTo>
                  <a:lnTo>
                    <a:pt x="1038" y="35"/>
                  </a:lnTo>
                  <a:lnTo>
                    <a:pt x="1054" y="35"/>
                  </a:lnTo>
                  <a:lnTo>
                    <a:pt x="1071" y="36"/>
                  </a:lnTo>
                  <a:lnTo>
                    <a:pt x="1087" y="38"/>
                  </a:lnTo>
                  <a:lnTo>
                    <a:pt x="1103" y="39"/>
                  </a:lnTo>
                  <a:lnTo>
                    <a:pt x="1118" y="42"/>
                  </a:lnTo>
                  <a:lnTo>
                    <a:pt x="1133" y="45"/>
                  </a:lnTo>
                  <a:lnTo>
                    <a:pt x="1148" y="47"/>
                  </a:lnTo>
                  <a:lnTo>
                    <a:pt x="1166" y="50"/>
                  </a:lnTo>
                  <a:lnTo>
                    <a:pt x="1183" y="53"/>
                  </a:lnTo>
                  <a:lnTo>
                    <a:pt x="1201" y="54"/>
                  </a:lnTo>
                  <a:lnTo>
                    <a:pt x="1219" y="57"/>
                  </a:lnTo>
                  <a:lnTo>
                    <a:pt x="1237" y="58"/>
                  </a:lnTo>
                  <a:lnTo>
                    <a:pt x="1255" y="61"/>
                  </a:lnTo>
                  <a:lnTo>
                    <a:pt x="1273" y="63"/>
                  </a:lnTo>
                  <a:lnTo>
                    <a:pt x="1289" y="64"/>
                  </a:lnTo>
                  <a:lnTo>
                    <a:pt x="1304" y="64"/>
                  </a:lnTo>
                  <a:lnTo>
                    <a:pt x="1318" y="65"/>
                  </a:lnTo>
                  <a:lnTo>
                    <a:pt x="1332" y="65"/>
                  </a:lnTo>
                  <a:lnTo>
                    <a:pt x="1343" y="65"/>
                  </a:lnTo>
                  <a:lnTo>
                    <a:pt x="1353" y="65"/>
                  </a:lnTo>
                  <a:lnTo>
                    <a:pt x="1360" y="64"/>
                  </a:lnTo>
                  <a:lnTo>
                    <a:pt x="1368" y="63"/>
                  </a:lnTo>
                  <a:lnTo>
                    <a:pt x="1379" y="61"/>
                  </a:lnTo>
                  <a:lnTo>
                    <a:pt x="1393" y="60"/>
                  </a:lnTo>
                  <a:lnTo>
                    <a:pt x="1409" y="58"/>
                  </a:lnTo>
                  <a:lnTo>
                    <a:pt x="1427" y="58"/>
                  </a:lnTo>
                  <a:lnTo>
                    <a:pt x="1448" y="57"/>
                  </a:lnTo>
                  <a:lnTo>
                    <a:pt x="1469" y="56"/>
                  </a:lnTo>
                  <a:lnTo>
                    <a:pt x="1490" y="56"/>
                  </a:lnTo>
                  <a:lnTo>
                    <a:pt x="1510" y="54"/>
                  </a:lnTo>
                  <a:lnTo>
                    <a:pt x="1532" y="54"/>
                  </a:lnTo>
                  <a:lnTo>
                    <a:pt x="1552" y="53"/>
                  </a:lnTo>
                  <a:lnTo>
                    <a:pt x="1571" y="53"/>
                  </a:lnTo>
                  <a:lnTo>
                    <a:pt x="1588" y="52"/>
                  </a:lnTo>
                  <a:lnTo>
                    <a:pt x="1603" y="52"/>
                  </a:lnTo>
                  <a:lnTo>
                    <a:pt x="1615" y="52"/>
                  </a:lnTo>
                  <a:lnTo>
                    <a:pt x="1624" y="52"/>
                  </a:lnTo>
                  <a:lnTo>
                    <a:pt x="1640" y="52"/>
                  </a:lnTo>
                  <a:lnTo>
                    <a:pt x="1657" y="50"/>
                  </a:lnTo>
                  <a:lnTo>
                    <a:pt x="1673" y="49"/>
                  </a:lnTo>
                  <a:lnTo>
                    <a:pt x="1690" y="47"/>
                  </a:lnTo>
                  <a:lnTo>
                    <a:pt x="1705" y="47"/>
                  </a:lnTo>
                  <a:lnTo>
                    <a:pt x="1716" y="46"/>
                  </a:lnTo>
                  <a:lnTo>
                    <a:pt x="1725" y="45"/>
                  </a:lnTo>
                  <a:lnTo>
                    <a:pt x="1727" y="45"/>
                  </a:lnTo>
                  <a:lnTo>
                    <a:pt x="1669" y="0"/>
                  </a:lnTo>
                  <a:lnTo>
                    <a:pt x="1662" y="2"/>
                  </a:lnTo>
                  <a:lnTo>
                    <a:pt x="1649" y="3"/>
                  </a:lnTo>
                  <a:lnTo>
                    <a:pt x="1629" y="5"/>
                  </a:lnTo>
                  <a:lnTo>
                    <a:pt x="1606" y="6"/>
                  </a:lnTo>
                  <a:lnTo>
                    <a:pt x="1579" y="7"/>
                  </a:lnTo>
                  <a:lnTo>
                    <a:pt x="1549" y="9"/>
                  </a:lnTo>
                  <a:lnTo>
                    <a:pt x="1517" y="10"/>
                  </a:lnTo>
                  <a:lnTo>
                    <a:pt x="1485" y="11"/>
                  </a:lnTo>
                  <a:lnTo>
                    <a:pt x="1452" y="13"/>
                  </a:lnTo>
                  <a:lnTo>
                    <a:pt x="1421" y="14"/>
                  </a:lnTo>
                  <a:lnTo>
                    <a:pt x="1390" y="14"/>
                  </a:lnTo>
                  <a:lnTo>
                    <a:pt x="1362" y="16"/>
                  </a:lnTo>
                  <a:lnTo>
                    <a:pt x="1338" y="17"/>
                  </a:lnTo>
                  <a:lnTo>
                    <a:pt x="1317" y="17"/>
                  </a:lnTo>
                  <a:lnTo>
                    <a:pt x="1303" y="18"/>
                  </a:lnTo>
                  <a:lnTo>
                    <a:pt x="1293" y="18"/>
                  </a:lnTo>
                  <a:lnTo>
                    <a:pt x="1257" y="18"/>
                  </a:lnTo>
                  <a:lnTo>
                    <a:pt x="1224" y="18"/>
                  </a:lnTo>
                  <a:lnTo>
                    <a:pt x="1191" y="18"/>
                  </a:lnTo>
                  <a:lnTo>
                    <a:pt x="1161" y="18"/>
                  </a:lnTo>
                  <a:lnTo>
                    <a:pt x="1132" y="17"/>
                  </a:lnTo>
                  <a:lnTo>
                    <a:pt x="1104" y="17"/>
                  </a:lnTo>
                  <a:lnTo>
                    <a:pt x="1078" y="16"/>
                  </a:lnTo>
                  <a:lnTo>
                    <a:pt x="1053" y="14"/>
                  </a:lnTo>
                  <a:lnTo>
                    <a:pt x="1031" y="13"/>
                  </a:lnTo>
                  <a:lnTo>
                    <a:pt x="1009" y="13"/>
                  </a:lnTo>
                  <a:lnTo>
                    <a:pt x="989" y="11"/>
                  </a:lnTo>
                  <a:lnTo>
                    <a:pt x="971" y="10"/>
                  </a:lnTo>
                  <a:lnTo>
                    <a:pt x="955" y="10"/>
                  </a:lnTo>
                  <a:lnTo>
                    <a:pt x="940" y="9"/>
                  </a:lnTo>
                  <a:lnTo>
                    <a:pt x="926" y="9"/>
                  </a:lnTo>
                  <a:lnTo>
                    <a:pt x="915" y="9"/>
                  </a:lnTo>
                  <a:lnTo>
                    <a:pt x="898" y="9"/>
                  </a:lnTo>
                  <a:lnTo>
                    <a:pt x="872" y="10"/>
                  </a:lnTo>
                  <a:lnTo>
                    <a:pt x="837" y="11"/>
                  </a:lnTo>
                  <a:lnTo>
                    <a:pt x="796" y="13"/>
                  </a:lnTo>
                  <a:lnTo>
                    <a:pt x="749" y="14"/>
                  </a:lnTo>
                  <a:lnTo>
                    <a:pt x="698" y="16"/>
                  </a:lnTo>
                  <a:lnTo>
                    <a:pt x="642" y="18"/>
                  </a:lnTo>
                  <a:lnTo>
                    <a:pt x="587" y="20"/>
                  </a:lnTo>
                  <a:lnTo>
                    <a:pt x="532" y="21"/>
                  </a:lnTo>
                  <a:lnTo>
                    <a:pt x="479" y="21"/>
                  </a:lnTo>
                  <a:lnTo>
                    <a:pt x="428" y="23"/>
                  </a:lnTo>
                  <a:lnTo>
                    <a:pt x="383" y="21"/>
                  </a:lnTo>
                  <a:lnTo>
                    <a:pt x="343" y="20"/>
                  </a:lnTo>
                  <a:lnTo>
                    <a:pt x="309" y="18"/>
                  </a:lnTo>
                  <a:lnTo>
                    <a:pt x="286" y="16"/>
                  </a:lnTo>
                  <a:lnTo>
                    <a:pt x="272" y="11"/>
                  </a:lnTo>
                  <a:lnTo>
                    <a:pt x="262" y="14"/>
                  </a:lnTo>
                  <a:lnTo>
                    <a:pt x="246" y="16"/>
                  </a:lnTo>
                  <a:lnTo>
                    <a:pt x="222" y="17"/>
                  </a:lnTo>
                  <a:lnTo>
                    <a:pt x="196" y="17"/>
                  </a:lnTo>
                  <a:lnTo>
                    <a:pt x="168" y="16"/>
                  </a:lnTo>
                  <a:lnTo>
                    <a:pt x="144" y="14"/>
                  </a:lnTo>
                  <a:lnTo>
                    <a:pt x="121" y="13"/>
                  </a:lnTo>
                  <a:lnTo>
                    <a:pt x="106" y="1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272345" y="274638"/>
            <a:ext cx="8414455" cy="261663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развитию агробизнес-образования в УДО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«Братская Земля – Родина моя!»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>
          <a:xfrm>
            <a:off x="179512" y="476672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  проект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3603" y="2891274"/>
            <a:ext cx="8460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 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у обучающихся в </a:t>
            </a:r>
            <a:r>
              <a:rPr lang="ru-RU" sz="2800" b="1" dirty="0" err="1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сельскохозяйственного труда необходимых для устойчивого профессионального самоопределения в рамках </a:t>
            </a:r>
            <a:r>
              <a:rPr lang="ru-RU" sz="2800" b="1" dirty="0" err="1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агросферы</a:t>
            </a:r>
            <a:endParaRPr lang="ru-RU" sz="28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0" y="5520308"/>
            <a:ext cx="9143241" cy="1333500"/>
            <a:chOff x="-180" y="3423"/>
            <a:chExt cx="6043" cy="897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0" y="3566"/>
              <a:ext cx="5760" cy="754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-180" y="3603"/>
              <a:ext cx="6043" cy="67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4903" y="3574"/>
              <a:ext cx="391" cy="601"/>
            </a:xfrm>
            <a:custGeom>
              <a:avLst/>
              <a:gdLst>
                <a:gd name="T0" fmla="*/ 217 w 391"/>
                <a:gd name="T1" fmla="*/ 495 h 601"/>
                <a:gd name="T2" fmla="*/ 199 w 391"/>
                <a:gd name="T3" fmla="*/ 468 h 601"/>
                <a:gd name="T4" fmla="*/ 180 w 391"/>
                <a:gd name="T5" fmla="*/ 437 h 601"/>
                <a:gd name="T6" fmla="*/ 166 w 391"/>
                <a:gd name="T7" fmla="*/ 408 h 601"/>
                <a:gd name="T8" fmla="*/ 158 w 391"/>
                <a:gd name="T9" fmla="*/ 390 h 601"/>
                <a:gd name="T10" fmla="*/ 141 w 391"/>
                <a:gd name="T11" fmla="*/ 356 h 601"/>
                <a:gd name="T12" fmla="*/ 120 w 391"/>
                <a:gd name="T13" fmla="*/ 316 h 601"/>
                <a:gd name="T14" fmla="*/ 98 w 391"/>
                <a:gd name="T15" fmla="*/ 285 h 601"/>
                <a:gd name="T16" fmla="*/ 82 w 391"/>
                <a:gd name="T17" fmla="*/ 273 h 601"/>
                <a:gd name="T18" fmla="*/ 61 w 391"/>
                <a:gd name="T19" fmla="*/ 273 h 601"/>
                <a:gd name="T20" fmla="*/ 43 w 391"/>
                <a:gd name="T21" fmla="*/ 272 h 601"/>
                <a:gd name="T22" fmla="*/ 29 w 391"/>
                <a:gd name="T23" fmla="*/ 262 h 601"/>
                <a:gd name="T24" fmla="*/ 22 w 391"/>
                <a:gd name="T25" fmla="*/ 225 h 601"/>
                <a:gd name="T26" fmla="*/ 21 w 391"/>
                <a:gd name="T27" fmla="*/ 184 h 601"/>
                <a:gd name="T28" fmla="*/ 13 w 391"/>
                <a:gd name="T29" fmla="*/ 141 h 601"/>
                <a:gd name="T30" fmla="*/ 0 w 391"/>
                <a:gd name="T31" fmla="*/ 86 h 601"/>
                <a:gd name="T32" fmla="*/ 14 w 391"/>
                <a:gd name="T33" fmla="*/ 29 h 601"/>
                <a:gd name="T34" fmla="*/ 35 w 391"/>
                <a:gd name="T35" fmla="*/ 1 h 601"/>
                <a:gd name="T36" fmla="*/ 51 w 391"/>
                <a:gd name="T37" fmla="*/ 5 h 601"/>
                <a:gd name="T38" fmla="*/ 57 w 391"/>
                <a:gd name="T39" fmla="*/ 30 h 601"/>
                <a:gd name="T40" fmla="*/ 54 w 391"/>
                <a:gd name="T41" fmla="*/ 57 h 601"/>
                <a:gd name="T42" fmla="*/ 60 w 391"/>
                <a:gd name="T43" fmla="*/ 94 h 601"/>
                <a:gd name="T44" fmla="*/ 71 w 391"/>
                <a:gd name="T45" fmla="*/ 117 h 601"/>
                <a:gd name="T46" fmla="*/ 86 w 391"/>
                <a:gd name="T47" fmla="*/ 137 h 601"/>
                <a:gd name="T48" fmla="*/ 104 w 391"/>
                <a:gd name="T49" fmla="*/ 159 h 601"/>
                <a:gd name="T50" fmla="*/ 120 w 391"/>
                <a:gd name="T51" fmla="*/ 181 h 601"/>
                <a:gd name="T52" fmla="*/ 129 w 391"/>
                <a:gd name="T53" fmla="*/ 199 h 601"/>
                <a:gd name="T54" fmla="*/ 138 w 391"/>
                <a:gd name="T55" fmla="*/ 213 h 601"/>
                <a:gd name="T56" fmla="*/ 149 w 391"/>
                <a:gd name="T57" fmla="*/ 228 h 601"/>
                <a:gd name="T58" fmla="*/ 162 w 391"/>
                <a:gd name="T59" fmla="*/ 243 h 601"/>
                <a:gd name="T60" fmla="*/ 183 w 391"/>
                <a:gd name="T61" fmla="*/ 269 h 601"/>
                <a:gd name="T62" fmla="*/ 238 w 391"/>
                <a:gd name="T63" fmla="*/ 330 h 601"/>
                <a:gd name="T64" fmla="*/ 306 w 391"/>
                <a:gd name="T65" fmla="*/ 403 h 601"/>
                <a:gd name="T66" fmla="*/ 357 w 391"/>
                <a:gd name="T67" fmla="*/ 457 h 601"/>
                <a:gd name="T68" fmla="*/ 373 w 391"/>
                <a:gd name="T69" fmla="*/ 475 h 601"/>
                <a:gd name="T70" fmla="*/ 386 w 391"/>
                <a:gd name="T71" fmla="*/ 506 h 601"/>
                <a:gd name="T72" fmla="*/ 391 w 391"/>
                <a:gd name="T73" fmla="*/ 546 h 601"/>
                <a:gd name="T74" fmla="*/ 380 w 391"/>
                <a:gd name="T75" fmla="*/ 583 h 601"/>
                <a:gd name="T76" fmla="*/ 344 w 391"/>
                <a:gd name="T77" fmla="*/ 601 h 601"/>
                <a:gd name="T78" fmla="*/ 303 w 391"/>
                <a:gd name="T79" fmla="*/ 590 h 601"/>
                <a:gd name="T80" fmla="*/ 264 w 391"/>
                <a:gd name="T81" fmla="*/ 559 h 601"/>
                <a:gd name="T82" fmla="*/ 235 w 391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1"/>
                <a:gd name="T127" fmla="*/ 0 h 601"/>
                <a:gd name="T128" fmla="*/ 391 w 391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1" h="601">
                  <a:moveTo>
                    <a:pt x="225" y="501"/>
                  </a:moveTo>
                  <a:lnTo>
                    <a:pt x="217" y="495"/>
                  </a:lnTo>
                  <a:lnTo>
                    <a:pt x="209" y="483"/>
                  </a:lnTo>
                  <a:lnTo>
                    <a:pt x="199" y="468"/>
                  </a:lnTo>
                  <a:lnTo>
                    <a:pt x="190" y="452"/>
                  </a:lnTo>
                  <a:lnTo>
                    <a:pt x="180" y="437"/>
                  </a:lnTo>
                  <a:lnTo>
                    <a:pt x="172" y="420"/>
                  </a:lnTo>
                  <a:lnTo>
                    <a:pt x="166" y="408"/>
                  </a:lnTo>
                  <a:lnTo>
                    <a:pt x="162" y="399"/>
                  </a:lnTo>
                  <a:lnTo>
                    <a:pt x="158" y="390"/>
                  </a:lnTo>
                  <a:lnTo>
                    <a:pt x="151" y="376"/>
                  </a:lnTo>
                  <a:lnTo>
                    <a:pt x="141" y="356"/>
                  </a:lnTo>
                  <a:lnTo>
                    <a:pt x="131" y="336"/>
                  </a:lnTo>
                  <a:lnTo>
                    <a:pt x="120" y="316"/>
                  </a:lnTo>
                  <a:lnTo>
                    <a:pt x="109" y="298"/>
                  </a:lnTo>
                  <a:lnTo>
                    <a:pt x="98" y="285"/>
                  </a:lnTo>
                  <a:lnTo>
                    <a:pt x="90" y="276"/>
                  </a:lnTo>
                  <a:lnTo>
                    <a:pt x="82" y="273"/>
                  </a:lnTo>
                  <a:lnTo>
                    <a:pt x="72" y="272"/>
                  </a:lnTo>
                  <a:lnTo>
                    <a:pt x="61" y="273"/>
                  </a:lnTo>
                  <a:lnTo>
                    <a:pt x="53" y="273"/>
                  </a:lnTo>
                  <a:lnTo>
                    <a:pt x="43" y="272"/>
                  </a:lnTo>
                  <a:lnTo>
                    <a:pt x="36" y="269"/>
                  </a:lnTo>
                  <a:lnTo>
                    <a:pt x="29" y="262"/>
                  </a:lnTo>
                  <a:lnTo>
                    <a:pt x="26" y="250"/>
                  </a:lnTo>
                  <a:lnTo>
                    <a:pt x="22" y="225"/>
                  </a:lnTo>
                  <a:lnTo>
                    <a:pt x="21" y="204"/>
                  </a:lnTo>
                  <a:lnTo>
                    <a:pt x="21" y="184"/>
                  </a:lnTo>
                  <a:lnTo>
                    <a:pt x="18" y="163"/>
                  </a:lnTo>
                  <a:lnTo>
                    <a:pt x="13" y="141"/>
                  </a:lnTo>
                  <a:lnTo>
                    <a:pt x="6" y="115"/>
                  </a:lnTo>
                  <a:lnTo>
                    <a:pt x="0" y="86"/>
                  </a:lnTo>
                  <a:lnTo>
                    <a:pt x="4" y="55"/>
                  </a:lnTo>
                  <a:lnTo>
                    <a:pt x="14" y="29"/>
                  </a:lnTo>
                  <a:lnTo>
                    <a:pt x="25" y="11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51" y="5"/>
                  </a:lnTo>
                  <a:lnTo>
                    <a:pt x="55" y="17"/>
                  </a:lnTo>
                  <a:lnTo>
                    <a:pt x="57" y="30"/>
                  </a:lnTo>
                  <a:lnTo>
                    <a:pt x="55" y="44"/>
                  </a:lnTo>
                  <a:lnTo>
                    <a:pt x="54" y="57"/>
                  </a:lnTo>
                  <a:lnTo>
                    <a:pt x="55" y="75"/>
                  </a:lnTo>
                  <a:lnTo>
                    <a:pt x="60" y="94"/>
                  </a:lnTo>
                  <a:lnTo>
                    <a:pt x="67" y="112"/>
                  </a:lnTo>
                  <a:lnTo>
                    <a:pt x="71" y="117"/>
                  </a:lnTo>
                  <a:lnTo>
                    <a:pt x="78" y="126"/>
                  </a:lnTo>
                  <a:lnTo>
                    <a:pt x="86" y="137"/>
                  </a:lnTo>
                  <a:lnTo>
                    <a:pt x="96" y="146"/>
                  </a:lnTo>
                  <a:lnTo>
                    <a:pt x="104" y="159"/>
                  </a:lnTo>
                  <a:lnTo>
                    <a:pt x="114" y="170"/>
                  </a:lnTo>
                  <a:lnTo>
                    <a:pt x="120" y="181"/>
                  </a:lnTo>
                  <a:lnTo>
                    <a:pt x="125" y="191"/>
                  </a:lnTo>
                  <a:lnTo>
                    <a:pt x="129" y="199"/>
                  </a:lnTo>
                  <a:lnTo>
                    <a:pt x="133" y="206"/>
                  </a:lnTo>
                  <a:lnTo>
                    <a:pt x="138" y="213"/>
                  </a:lnTo>
                  <a:lnTo>
                    <a:pt x="144" y="220"/>
                  </a:lnTo>
                  <a:lnTo>
                    <a:pt x="149" y="228"/>
                  </a:lnTo>
                  <a:lnTo>
                    <a:pt x="156" y="235"/>
                  </a:lnTo>
                  <a:lnTo>
                    <a:pt x="162" y="243"/>
                  </a:lnTo>
                  <a:lnTo>
                    <a:pt x="169" y="253"/>
                  </a:lnTo>
                  <a:lnTo>
                    <a:pt x="183" y="269"/>
                  </a:lnTo>
                  <a:lnTo>
                    <a:pt x="206" y="296"/>
                  </a:lnTo>
                  <a:lnTo>
                    <a:pt x="238" y="330"/>
                  </a:lnTo>
                  <a:lnTo>
                    <a:pt x="272" y="366"/>
                  </a:lnTo>
                  <a:lnTo>
                    <a:pt x="306" y="403"/>
                  </a:lnTo>
                  <a:lnTo>
                    <a:pt x="336" y="434"/>
                  </a:lnTo>
                  <a:lnTo>
                    <a:pt x="357" y="457"/>
                  </a:lnTo>
                  <a:lnTo>
                    <a:pt x="368" y="468"/>
                  </a:lnTo>
                  <a:lnTo>
                    <a:pt x="373" y="475"/>
                  </a:lnTo>
                  <a:lnTo>
                    <a:pt x="380" y="489"/>
                  </a:lnTo>
                  <a:lnTo>
                    <a:pt x="386" y="506"/>
                  </a:lnTo>
                  <a:lnTo>
                    <a:pt x="390" y="525"/>
                  </a:lnTo>
                  <a:lnTo>
                    <a:pt x="391" y="546"/>
                  </a:lnTo>
                  <a:lnTo>
                    <a:pt x="389" y="565"/>
                  </a:lnTo>
                  <a:lnTo>
                    <a:pt x="380" y="583"/>
                  </a:lnTo>
                  <a:lnTo>
                    <a:pt x="365" y="595"/>
                  </a:lnTo>
                  <a:lnTo>
                    <a:pt x="344" y="601"/>
                  </a:lnTo>
                  <a:lnTo>
                    <a:pt x="324" y="598"/>
                  </a:lnTo>
                  <a:lnTo>
                    <a:pt x="303" y="590"/>
                  </a:lnTo>
                  <a:lnTo>
                    <a:pt x="283" y="576"/>
                  </a:lnTo>
                  <a:lnTo>
                    <a:pt x="264" y="559"/>
                  </a:lnTo>
                  <a:lnTo>
                    <a:pt x="248" y="540"/>
                  </a:lnTo>
                  <a:lnTo>
                    <a:pt x="235" y="521"/>
                  </a:lnTo>
                  <a:lnTo>
                    <a:pt x="22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987" y="3538"/>
              <a:ext cx="1317" cy="681"/>
            </a:xfrm>
            <a:custGeom>
              <a:avLst/>
              <a:gdLst>
                <a:gd name="T0" fmla="*/ 1137 w 1317"/>
                <a:gd name="T1" fmla="*/ 525 h 681"/>
                <a:gd name="T2" fmla="*/ 1155 w 1317"/>
                <a:gd name="T3" fmla="*/ 387 h 681"/>
                <a:gd name="T4" fmla="*/ 1115 w 1317"/>
                <a:gd name="T5" fmla="*/ 232 h 681"/>
                <a:gd name="T6" fmla="*/ 1122 w 1317"/>
                <a:gd name="T7" fmla="*/ 148 h 681"/>
                <a:gd name="T8" fmla="*/ 1165 w 1317"/>
                <a:gd name="T9" fmla="*/ 65 h 681"/>
                <a:gd name="T10" fmla="*/ 1226 w 1317"/>
                <a:gd name="T11" fmla="*/ 0 h 681"/>
                <a:gd name="T12" fmla="*/ 1224 w 1317"/>
                <a:gd name="T13" fmla="*/ 48 h 681"/>
                <a:gd name="T14" fmla="*/ 1219 w 1317"/>
                <a:gd name="T15" fmla="*/ 188 h 681"/>
                <a:gd name="T16" fmla="*/ 1238 w 1317"/>
                <a:gd name="T17" fmla="*/ 340 h 681"/>
                <a:gd name="T18" fmla="*/ 1316 w 1317"/>
                <a:gd name="T19" fmla="*/ 580 h 681"/>
                <a:gd name="T20" fmla="*/ 1263 w 1317"/>
                <a:gd name="T21" fmla="*/ 655 h 681"/>
                <a:gd name="T22" fmla="*/ 1106 w 1317"/>
                <a:gd name="T23" fmla="*/ 656 h 681"/>
                <a:gd name="T24" fmla="*/ 897 w 1317"/>
                <a:gd name="T25" fmla="*/ 655 h 681"/>
                <a:gd name="T26" fmla="*/ 760 w 1317"/>
                <a:gd name="T27" fmla="*/ 649 h 681"/>
                <a:gd name="T28" fmla="*/ 649 w 1317"/>
                <a:gd name="T29" fmla="*/ 647 h 681"/>
                <a:gd name="T30" fmla="*/ 544 w 1317"/>
                <a:gd name="T31" fmla="*/ 652 h 681"/>
                <a:gd name="T32" fmla="*/ 456 w 1317"/>
                <a:gd name="T33" fmla="*/ 600 h 681"/>
                <a:gd name="T34" fmla="*/ 388 w 1317"/>
                <a:gd name="T35" fmla="*/ 597 h 681"/>
                <a:gd name="T36" fmla="*/ 323 w 1317"/>
                <a:gd name="T37" fmla="*/ 620 h 681"/>
                <a:gd name="T38" fmla="*/ 236 w 1317"/>
                <a:gd name="T39" fmla="*/ 678 h 681"/>
                <a:gd name="T40" fmla="*/ 153 w 1317"/>
                <a:gd name="T41" fmla="*/ 616 h 681"/>
                <a:gd name="T42" fmla="*/ 70 w 1317"/>
                <a:gd name="T43" fmla="*/ 514 h 681"/>
                <a:gd name="T44" fmla="*/ 25 w 1317"/>
                <a:gd name="T45" fmla="*/ 466 h 681"/>
                <a:gd name="T46" fmla="*/ 0 w 1317"/>
                <a:gd name="T47" fmla="*/ 417 h 681"/>
                <a:gd name="T48" fmla="*/ 19 w 1317"/>
                <a:gd name="T49" fmla="*/ 339 h 681"/>
                <a:gd name="T50" fmla="*/ 43 w 1317"/>
                <a:gd name="T51" fmla="*/ 366 h 681"/>
                <a:gd name="T52" fmla="*/ 44 w 1317"/>
                <a:gd name="T53" fmla="*/ 417 h 681"/>
                <a:gd name="T54" fmla="*/ 64 w 1317"/>
                <a:gd name="T55" fmla="*/ 399 h 681"/>
                <a:gd name="T56" fmla="*/ 66 w 1317"/>
                <a:gd name="T57" fmla="*/ 438 h 681"/>
                <a:gd name="T58" fmla="*/ 105 w 1317"/>
                <a:gd name="T59" fmla="*/ 479 h 681"/>
                <a:gd name="T60" fmla="*/ 155 w 1317"/>
                <a:gd name="T61" fmla="*/ 526 h 681"/>
                <a:gd name="T62" fmla="*/ 236 w 1317"/>
                <a:gd name="T63" fmla="*/ 566 h 681"/>
                <a:gd name="T64" fmla="*/ 268 w 1317"/>
                <a:gd name="T65" fmla="*/ 503 h 681"/>
                <a:gd name="T66" fmla="*/ 303 w 1317"/>
                <a:gd name="T67" fmla="*/ 459 h 681"/>
                <a:gd name="T68" fmla="*/ 339 w 1317"/>
                <a:gd name="T69" fmla="*/ 392 h 681"/>
                <a:gd name="T70" fmla="*/ 303 w 1317"/>
                <a:gd name="T71" fmla="*/ 359 h 681"/>
                <a:gd name="T72" fmla="*/ 257 w 1317"/>
                <a:gd name="T73" fmla="*/ 366 h 681"/>
                <a:gd name="T74" fmla="*/ 235 w 1317"/>
                <a:gd name="T75" fmla="*/ 330 h 681"/>
                <a:gd name="T76" fmla="*/ 232 w 1317"/>
                <a:gd name="T77" fmla="*/ 301 h 681"/>
                <a:gd name="T78" fmla="*/ 222 w 1317"/>
                <a:gd name="T79" fmla="*/ 272 h 681"/>
                <a:gd name="T80" fmla="*/ 246 w 1317"/>
                <a:gd name="T81" fmla="*/ 250 h 681"/>
                <a:gd name="T82" fmla="*/ 243 w 1317"/>
                <a:gd name="T83" fmla="*/ 221 h 681"/>
                <a:gd name="T84" fmla="*/ 247 w 1317"/>
                <a:gd name="T85" fmla="*/ 158 h 681"/>
                <a:gd name="T86" fmla="*/ 308 w 1317"/>
                <a:gd name="T87" fmla="*/ 126 h 681"/>
                <a:gd name="T88" fmla="*/ 348 w 1317"/>
                <a:gd name="T89" fmla="*/ 117 h 681"/>
                <a:gd name="T90" fmla="*/ 405 w 1317"/>
                <a:gd name="T91" fmla="*/ 131 h 681"/>
                <a:gd name="T92" fmla="*/ 419 w 1317"/>
                <a:gd name="T93" fmla="*/ 141 h 681"/>
                <a:gd name="T94" fmla="*/ 468 w 1317"/>
                <a:gd name="T95" fmla="*/ 166 h 681"/>
                <a:gd name="T96" fmla="*/ 467 w 1317"/>
                <a:gd name="T97" fmla="*/ 184 h 681"/>
                <a:gd name="T98" fmla="*/ 467 w 1317"/>
                <a:gd name="T99" fmla="*/ 220 h 681"/>
                <a:gd name="T100" fmla="*/ 495 w 1317"/>
                <a:gd name="T101" fmla="*/ 231 h 681"/>
                <a:gd name="T102" fmla="*/ 484 w 1317"/>
                <a:gd name="T103" fmla="*/ 271 h 681"/>
                <a:gd name="T104" fmla="*/ 457 w 1317"/>
                <a:gd name="T105" fmla="*/ 304 h 681"/>
                <a:gd name="T106" fmla="*/ 439 w 1317"/>
                <a:gd name="T107" fmla="*/ 319 h 681"/>
                <a:gd name="T108" fmla="*/ 479 w 1317"/>
                <a:gd name="T109" fmla="*/ 343 h 681"/>
                <a:gd name="T110" fmla="*/ 520 w 1317"/>
                <a:gd name="T111" fmla="*/ 384 h 681"/>
                <a:gd name="T112" fmla="*/ 615 w 1317"/>
                <a:gd name="T113" fmla="*/ 438 h 681"/>
                <a:gd name="T114" fmla="*/ 712 w 1317"/>
                <a:gd name="T115" fmla="*/ 464 h 681"/>
                <a:gd name="T116" fmla="*/ 742 w 1317"/>
                <a:gd name="T117" fmla="*/ 439 h 681"/>
                <a:gd name="T118" fmla="*/ 868 w 1317"/>
                <a:gd name="T119" fmla="*/ 428 h 681"/>
                <a:gd name="T120" fmla="*/ 952 w 1317"/>
                <a:gd name="T121" fmla="*/ 467 h 681"/>
                <a:gd name="T122" fmla="*/ 1014 w 1317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7"/>
                <a:gd name="T187" fmla="*/ 0 h 681"/>
                <a:gd name="T188" fmla="*/ 1317 w 1317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7" h="681">
                  <a:moveTo>
                    <a:pt x="1025" y="502"/>
                  </a:moveTo>
                  <a:lnTo>
                    <a:pt x="1045" y="506"/>
                  </a:lnTo>
                  <a:lnTo>
                    <a:pt x="1065" y="510"/>
                  </a:lnTo>
                  <a:lnTo>
                    <a:pt x="1085" y="514"/>
                  </a:lnTo>
                  <a:lnTo>
                    <a:pt x="1104" y="517"/>
                  </a:lnTo>
                  <a:lnTo>
                    <a:pt x="1122" y="521"/>
                  </a:lnTo>
                  <a:lnTo>
                    <a:pt x="1137" y="525"/>
                  </a:lnTo>
                  <a:lnTo>
                    <a:pt x="1151" y="529"/>
                  </a:lnTo>
                  <a:lnTo>
                    <a:pt x="1162" y="533"/>
                  </a:lnTo>
                  <a:lnTo>
                    <a:pt x="1155" y="508"/>
                  </a:lnTo>
                  <a:lnTo>
                    <a:pt x="1153" y="473"/>
                  </a:lnTo>
                  <a:lnTo>
                    <a:pt x="1153" y="438"/>
                  </a:lnTo>
                  <a:lnTo>
                    <a:pt x="1154" y="414"/>
                  </a:lnTo>
                  <a:lnTo>
                    <a:pt x="1155" y="387"/>
                  </a:lnTo>
                  <a:lnTo>
                    <a:pt x="1157" y="343"/>
                  </a:lnTo>
                  <a:lnTo>
                    <a:pt x="1154" y="298"/>
                  </a:lnTo>
                  <a:lnTo>
                    <a:pt x="1147" y="271"/>
                  </a:lnTo>
                  <a:lnTo>
                    <a:pt x="1140" y="263"/>
                  </a:lnTo>
                  <a:lnTo>
                    <a:pt x="1133" y="253"/>
                  </a:lnTo>
                  <a:lnTo>
                    <a:pt x="1123" y="243"/>
                  </a:lnTo>
                  <a:lnTo>
                    <a:pt x="1115" y="232"/>
                  </a:lnTo>
                  <a:lnTo>
                    <a:pt x="1108" y="221"/>
                  </a:lnTo>
                  <a:lnTo>
                    <a:pt x="1103" y="209"/>
                  </a:lnTo>
                  <a:lnTo>
                    <a:pt x="1100" y="195"/>
                  </a:lnTo>
                  <a:lnTo>
                    <a:pt x="1103" y="181"/>
                  </a:lnTo>
                  <a:lnTo>
                    <a:pt x="1108" y="169"/>
                  </a:lnTo>
                  <a:lnTo>
                    <a:pt x="1115" y="158"/>
                  </a:lnTo>
                  <a:lnTo>
                    <a:pt x="1122" y="148"/>
                  </a:lnTo>
                  <a:lnTo>
                    <a:pt x="1129" y="140"/>
                  </a:lnTo>
                  <a:lnTo>
                    <a:pt x="1137" y="130"/>
                  </a:lnTo>
                  <a:lnTo>
                    <a:pt x="1144" y="122"/>
                  </a:lnTo>
                  <a:lnTo>
                    <a:pt x="1150" y="112"/>
                  </a:lnTo>
                  <a:lnTo>
                    <a:pt x="1155" y="102"/>
                  </a:lnTo>
                  <a:lnTo>
                    <a:pt x="1159" y="84"/>
                  </a:lnTo>
                  <a:lnTo>
                    <a:pt x="1165" y="65"/>
                  </a:lnTo>
                  <a:lnTo>
                    <a:pt x="1173" y="44"/>
                  </a:lnTo>
                  <a:lnTo>
                    <a:pt x="1190" y="22"/>
                  </a:lnTo>
                  <a:lnTo>
                    <a:pt x="1201" y="12"/>
                  </a:lnTo>
                  <a:lnTo>
                    <a:pt x="1209" y="6"/>
                  </a:lnTo>
                  <a:lnTo>
                    <a:pt x="1216" y="1"/>
                  </a:lnTo>
                  <a:lnTo>
                    <a:pt x="1222" y="0"/>
                  </a:lnTo>
                  <a:lnTo>
                    <a:pt x="1226" y="0"/>
                  </a:lnTo>
                  <a:lnTo>
                    <a:pt x="1229" y="0"/>
                  </a:lnTo>
                  <a:lnTo>
                    <a:pt x="1231" y="3"/>
                  </a:lnTo>
                  <a:lnTo>
                    <a:pt x="1234" y="4"/>
                  </a:lnTo>
                  <a:lnTo>
                    <a:pt x="1237" y="12"/>
                  </a:lnTo>
                  <a:lnTo>
                    <a:pt x="1235" y="24"/>
                  </a:lnTo>
                  <a:lnTo>
                    <a:pt x="1230" y="36"/>
                  </a:lnTo>
                  <a:lnTo>
                    <a:pt x="1224" y="48"/>
                  </a:lnTo>
                  <a:lnTo>
                    <a:pt x="1222" y="61"/>
                  </a:lnTo>
                  <a:lnTo>
                    <a:pt x="1217" y="80"/>
                  </a:lnTo>
                  <a:lnTo>
                    <a:pt x="1213" y="101"/>
                  </a:lnTo>
                  <a:lnTo>
                    <a:pt x="1212" y="116"/>
                  </a:lnTo>
                  <a:lnTo>
                    <a:pt x="1213" y="133"/>
                  </a:lnTo>
                  <a:lnTo>
                    <a:pt x="1216" y="159"/>
                  </a:lnTo>
                  <a:lnTo>
                    <a:pt x="1219" y="188"/>
                  </a:lnTo>
                  <a:lnTo>
                    <a:pt x="1219" y="211"/>
                  </a:lnTo>
                  <a:lnTo>
                    <a:pt x="1217" y="228"/>
                  </a:lnTo>
                  <a:lnTo>
                    <a:pt x="1219" y="245"/>
                  </a:lnTo>
                  <a:lnTo>
                    <a:pt x="1220" y="263"/>
                  </a:lnTo>
                  <a:lnTo>
                    <a:pt x="1223" y="283"/>
                  </a:lnTo>
                  <a:lnTo>
                    <a:pt x="1229" y="304"/>
                  </a:lnTo>
                  <a:lnTo>
                    <a:pt x="1238" y="340"/>
                  </a:lnTo>
                  <a:lnTo>
                    <a:pt x="1252" y="385"/>
                  </a:lnTo>
                  <a:lnTo>
                    <a:pt x="1269" y="435"/>
                  </a:lnTo>
                  <a:lnTo>
                    <a:pt x="1285" y="484"/>
                  </a:lnTo>
                  <a:lnTo>
                    <a:pt x="1299" y="526"/>
                  </a:lnTo>
                  <a:lnTo>
                    <a:pt x="1309" y="558"/>
                  </a:lnTo>
                  <a:lnTo>
                    <a:pt x="1314" y="573"/>
                  </a:lnTo>
                  <a:lnTo>
                    <a:pt x="1316" y="580"/>
                  </a:lnTo>
                  <a:lnTo>
                    <a:pt x="1317" y="591"/>
                  </a:lnTo>
                  <a:lnTo>
                    <a:pt x="1317" y="604"/>
                  </a:lnTo>
                  <a:lnTo>
                    <a:pt x="1314" y="616"/>
                  </a:lnTo>
                  <a:lnTo>
                    <a:pt x="1309" y="630"/>
                  </a:lnTo>
                  <a:lnTo>
                    <a:pt x="1299" y="641"/>
                  </a:lnTo>
                  <a:lnTo>
                    <a:pt x="1284" y="649"/>
                  </a:lnTo>
                  <a:lnTo>
                    <a:pt x="1263" y="655"/>
                  </a:lnTo>
                  <a:lnTo>
                    <a:pt x="1255" y="655"/>
                  </a:lnTo>
                  <a:lnTo>
                    <a:pt x="1241" y="656"/>
                  </a:lnTo>
                  <a:lnTo>
                    <a:pt x="1222" y="656"/>
                  </a:lnTo>
                  <a:lnTo>
                    <a:pt x="1197" y="656"/>
                  </a:lnTo>
                  <a:lnTo>
                    <a:pt x="1169" y="656"/>
                  </a:lnTo>
                  <a:lnTo>
                    <a:pt x="1139" y="656"/>
                  </a:lnTo>
                  <a:lnTo>
                    <a:pt x="1106" y="656"/>
                  </a:lnTo>
                  <a:lnTo>
                    <a:pt x="1072" y="656"/>
                  </a:lnTo>
                  <a:lnTo>
                    <a:pt x="1038" y="656"/>
                  </a:lnTo>
                  <a:lnTo>
                    <a:pt x="1005" y="656"/>
                  </a:lnTo>
                  <a:lnTo>
                    <a:pt x="973" y="656"/>
                  </a:lnTo>
                  <a:lnTo>
                    <a:pt x="944" y="656"/>
                  </a:lnTo>
                  <a:lnTo>
                    <a:pt x="919" y="655"/>
                  </a:lnTo>
                  <a:lnTo>
                    <a:pt x="897" y="655"/>
                  </a:lnTo>
                  <a:lnTo>
                    <a:pt x="880" y="655"/>
                  </a:lnTo>
                  <a:lnTo>
                    <a:pt x="871" y="654"/>
                  </a:lnTo>
                  <a:lnTo>
                    <a:pt x="848" y="656"/>
                  </a:lnTo>
                  <a:lnTo>
                    <a:pt x="825" y="656"/>
                  </a:lnTo>
                  <a:lnTo>
                    <a:pt x="801" y="655"/>
                  </a:lnTo>
                  <a:lnTo>
                    <a:pt x="781" y="652"/>
                  </a:lnTo>
                  <a:lnTo>
                    <a:pt x="760" y="649"/>
                  </a:lnTo>
                  <a:lnTo>
                    <a:pt x="743" y="645"/>
                  </a:lnTo>
                  <a:lnTo>
                    <a:pt x="730" y="642"/>
                  </a:lnTo>
                  <a:lnTo>
                    <a:pt x="720" y="641"/>
                  </a:lnTo>
                  <a:lnTo>
                    <a:pt x="709" y="641"/>
                  </a:lnTo>
                  <a:lnTo>
                    <a:pt x="692" y="642"/>
                  </a:lnTo>
                  <a:lnTo>
                    <a:pt x="672" y="644"/>
                  </a:lnTo>
                  <a:lnTo>
                    <a:pt x="649" y="647"/>
                  </a:lnTo>
                  <a:lnTo>
                    <a:pt x="626" y="649"/>
                  </a:lnTo>
                  <a:lnTo>
                    <a:pt x="607" y="651"/>
                  </a:lnTo>
                  <a:lnTo>
                    <a:pt x="590" y="654"/>
                  </a:lnTo>
                  <a:lnTo>
                    <a:pt x="580" y="654"/>
                  </a:lnTo>
                  <a:lnTo>
                    <a:pt x="567" y="654"/>
                  </a:lnTo>
                  <a:lnTo>
                    <a:pt x="555" y="654"/>
                  </a:lnTo>
                  <a:lnTo>
                    <a:pt x="544" y="652"/>
                  </a:lnTo>
                  <a:lnTo>
                    <a:pt x="533" y="648"/>
                  </a:lnTo>
                  <a:lnTo>
                    <a:pt x="521" y="642"/>
                  </a:lnTo>
                  <a:lnTo>
                    <a:pt x="506" y="634"/>
                  </a:lnTo>
                  <a:lnTo>
                    <a:pt x="488" y="622"/>
                  </a:lnTo>
                  <a:lnTo>
                    <a:pt x="466" y="607"/>
                  </a:lnTo>
                  <a:lnTo>
                    <a:pt x="462" y="604"/>
                  </a:lnTo>
                  <a:lnTo>
                    <a:pt x="456" y="600"/>
                  </a:lnTo>
                  <a:lnTo>
                    <a:pt x="450" y="594"/>
                  </a:lnTo>
                  <a:lnTo>
                    <a:pt x="444" y="589"/>
                  </a:lnTo>
                  <a:lnTo>
                    <a:pt x="437" y="583"/>
                  </a:lnTo>
                  <a:lnTo>
                    <a:pt x="431" y="578"/>
                  </a:lnTo>
                  <a:lnTo>
                    <a:pt x="426" y="573"/>
                  </a:lnTo>
                  <a:lnTo>
                    <a:pt x="421" y="569"/>
                  </a:lnTo>
                  <a:lnTo>
                    <a:pt x="388" y="597"/>
                  </a:lnTo>
                  <a:lnTo>
                    <a:pt x="386" y="595"/>
                  </a:lnTo>
                  <a:lnTo>
                    <a:pt x="376" y="593"/>
                  </a:lnTo>
                  <a:lnTo>
                    <a:pt x="365" y="587"/>
                  </a:lnTo>
                  <a:lnTo>
                    <a:pt x="354" y="576"/>
                  </a:lnTo>
                  <a:lnTo>
                    <a:pt x="344" y="590"/>
                  </a:lnTo>
                  <a:lnTo>
                    <a:pt x="334" y="605"/>
                  </a:lnTo>
                  <a:lnTo>
                    <a:pt x="323" y="620"/>
                  </a:lnTo>
                  <a:lnTo>
                    <a:pt x="311" y="636"/>
                  </a:lnTo>
                  <a:lnTo>
                    <a:pt x="298" y="651"/>
                  </a:lnTo>
                  <a:lnTo>
                    <a:pt x="286" y="663"/>
                  </a:lnTo>
                  <a:lnTo>
                    <a:pt x="274" y="673"/>
                  </a:lnTo>
                  <a:lnTo>
                    <a:pt x="263" y="680"/>
                  </a:lnTo>
                  <a:lnTo>
                    <a:pt x="250" y="681"/>
                  </a:lnTo>
                  <a:lnTo>
                    <a:pt x="236" y="678"/>
                  </a:lnTo>
                  <a:lnTo>
                    <a:pt x="222" y="673"/>
                  </a:lnTo>
                  <a:lnTo>
                    <a:pt x="209" y="665"/>
                  </a:lnTo>
                  <a:lnTo>
                    <a:pt x="195" y="655"/>
                  </a:lnTo>
                  <a:lnTo>
                    <a:pt x="182" y="645"/>
                  </a:lnTo>
                  <a:lnTo>
                    <a:pt x="171" y="634"/>
                  </a:lnTo>
                  <a:lnTo>
                    <a:pt x="163" y="626"/>
                  </a:lnTo>
                  <a:lnTo>
                    <a:pt x="153" y="616"/>
                  </a:lnTo>
                  <a:lnTo>
                    <a:pt x="142" y="604"/>
                  </a:lnTo>
                  <a:lnTo>
                    <a:pt x="130" y="587"/>
                  </a:lnTo>
                  <a:lnTo>
                    <a:pt x="117" y="571"/>
                  </a:lnTo>
                  <a:lnTo>
                    <a:pt x="104" y="554"/>
                  </a:lnTo>
                  <a:lnTo>
                    <a:pt x="91" y="537"/>
                  </a:lnTo>
                  <a:lnTo>
                    <a:pt x="80" y="524"/>
                  </a:lnTo>
                  <a:lnTo>
                    <a:pt x="70" y="514"/>
                  </a:lnTo>
                  <a:lnTo>
                    <a:pt x="62" y="506"/>
                  </a:lnTo>
                  <a:lnTo>
                    <a:pt x="54" y="499"/>
                  </a:lnTo>
                  <a:lnTo>
                    <a:pt x="47" y="493"/>
                  </a:lnTo>
                  <a:lnTo>
                    <a:pt x="40" y="486"/>
                  </a:lnTo>
                  <a:lnTo>
                    <a:pt x="34" y="481"/>
                  </a:lnTo>
                  <a:lnTo>
                    <a:pt x="29" y="474"/>
                  </a:lnTo>
                  <a:lnTo>
                    <a:pt x="25" y="466"/>
                  </a:lnTo>
                  <a:lnTo>
                    <a:pt x="21" y="456"/>
                  </a:lnTo>
                  <a:lnTo>
                    <a:pt x="17" y="450"/>
                  </a:lnTo>
                  <a:lnTo>
                    <a:pt x="12" y="445"/>
                  </a:lnTo>
                  <a:lnTo>
                    <a:pt x="7" y="441"/>
                  </a:lnTo>
                  <a:lnTo>
                    <a:pt x="4" y="437"/>
                  </a:lnTo>
                  <a:lnTo>
                    <a:pt x="1" y="430"/>
                  </a:lnTo>
                  <a:lnTo>
                    <a:pt x="0" y="417"/>
                  </a:lnTo>
                  <a:lnTo>
                    <a:pt x="1" y="405"/>
                  </a:lnTo>
                  <a:lnTo>
                    <a:pt x="7" y="394"/>
                  </a:lnTo>
                  <a:lnTo>
                    <a:pt x="11" y="383"/>
                  </a:lnTo>
                  <a:lnTo>
                    <a:pt x="14" y="366"/>
                  </a:lnTo>
                  <a:lnTo>
                    <a:pt x="15" y="351"/>
                  </a:lnTo>
                  <a:lnTo>
                    <a:pt x="17" y="341"/>
                  </a:lnTo>
                  <a:lnTo>
                    <a:pt x="19" y="339"/>
                  </a:lnTo>
                  <a:lnTo>
                    <a:pt x="23" y="339"/>
                  </a:lnTo>
                  <a:lnTo>
                    <a:pt x="26" y="343"/>
                  </a:lnTo>
                  <a:lnTo>
                    <a:pt x="29" y="350"/>
                  </a:lnTo>
                  <a:lnTo>
                    <a:pt x="33" y="345"/>
                  </a:lnTo>
                  <a:lnTo>
                    <a:pt x="37" y="347"/>
                  </a:lnTo>
                  <a:lnTo>
                    <a:pt x="41" y="355"/>
                  </a:lnTo>
                  <a:lnTo>
                    <a:pt x="43" y="366"/>
                  </a:lnTo>
                  <a:lnTo>
                    <a:pt x="47" y="362"/>
                  </a:lnTo>
                  <a:lnTo>
                    <a:pt x="51" y="365"/>
                  </a:lnTo>
                  <a:lnTo>
                    <a:pt x="55" y="372"/>
                  </a:lnTo>
                  <a:lnTo>
                    <a:pt x="55" y="381"/>
                  </a:lnTo>
                  <a:lnTo>
                    <a:pt x="52" y="392"/>
                  </a:lnTo>
                  <a:lnTo>
                    <a:pt x="48" y="406"/>
                  </a:lnTo>
                  <a:lnTo>
                    <a:pt x="44" y="417"/>
                  </a:lnTo>
                  <a:lnTo>
                    <a:pt x="43" y="421"/>
                  </a:lnTo>
                  <a:lnTo>
                    <a:pt x="47" y="416"/>
                  </a:lnTo>
                  <a:lnTo>
                    <a:pt x="52" y="410"/>
                  </a:lnTo>
                  <a:lnTo>
                    <a:pt x="55" y="403"/>
                  </a:lnTo>
                  <a:lnTo>
                    <a:pt x="58" y="399"/>
                  </a:lnTo>
                  <a:lnTo>
                    <a:pt x="61" y="397"/>
                  </a:lnTo>
                  <a:lnTo>
                    <a:pt x="64" y="399"/>
                  </a:lnTo>
                  <a:lnTo>
                    <a:pt x="65" y="406"/>
                  </a:lnTo>
                  <a:lnTo>
                    <a:pt x="64" y="416"/>
                  </a:lnTo>
                  <a:lnTo>
                    <a:pt x="62" y="421"/>
                  </a:lnTo>
                  <a:lnTo>
                    <a:pt x="59" y="427"/>
                  </a:lnTo>
                  <a:lnTo>
                    <a:pt x="58" y="432"/>
                  </a:lnTo>
                  <a:lnTo>
                    <a:pt x="57" y="434"/>
                  </a:lnTo>
                  <a:lnTo>
                    <a:pt x="66" y="438"/>
                  </a:lnTo>
                  <a:lnTo>
                    <a:pt x="76" y="444"/>
                  </a:lnTo>
                  <a:lnTo>
                    <a:pt x="83" y="449"/>
                  </a:lnTo>
                  <a:lnTo>
                    <a:pt x="90" y="455"/>
                  </a:lnTo>
                  <a:lnTo>
                    <a:pt x="95" y="460"/>
                  </a:lnTo>
                  <a:lnTo>
                    <a:pt x="101" y="466"/>
                  </a:lnTo>
                  <a:lnTo>
                    <a:pt x="104" y="473"/>
                  </a:lnTo>
                  <a:lnTo>
                    <a:pt x="105" y="479"/>
                  </a:lnTo>
                  <a:lnTo>
                    <a:pt x="111" y="485"/>
                  </a:lnTo>
                  <a:lnTo>
                    <a:pt x="117" y="492"/>
                  </a:lnTo>
                  <a:lnTo>
                    <a:pt x="124" y="499"/>
                  </a:lnTo>
                  <a:lnTo>
                    <a:pt x="133" y="506"/>
                  </a:lnTo>
                  <a:lnTo>
                    <a:pt x="140" y="513"/>
                  </a:lnTo>
                  <a:lnTo>
                    <a:pt x="148" y="519"/>
                  </a:lnTo>
                  <a:lnTo>
                    <a:pt x="155" y="526"/>
                  </a:lnTo>
                  <a:lnTo>
                    <a:pt x="163" y="533"/>
                  </a:lnTo>
                  <a:lnTo>
                    <a:pt x="173" y="540"/>
                  </a:lnTo>
                  <a:lnTo>
                    <a:pt x="184" y="546"/>
                  </a:lnTo>
                  <a:lnTo>
                    <a:pt x="198" y="551"/>
                  </a:lnTo>
                  <a:lnTo>
                    <a:pt x="211" y="555"/>
                  </a:lnTo>
                  <a:lnTo>
                    <a:pt x="224" y="561"/>
                  </a:lnTo>
                  <a:lnTo>
                    <a:pt x="236" y="566"/>
                  </a:lnTo>
                  <a:lnTo>
                    <a:pt x="245" y="572"/>
                  </a:lnTo>
                  <a:lnTo>
                    <a:pt x="249" y="579"/>
                  </a:lnTo>
                  <a:lnTo>
                    <a:pt x="253" y="564"/>
                  </a:lnTo>
                  <a:lnTo>
                    <a:pt x="263" y="543"/>
                  </a:lnTo>
                  <a:lnTo>
                    <a:pt x="272" y="524"/>
                  </a:lnTo>
                  <a:lnTo>
                    <a:pt x="279" y="513"/>
                  </a:lnTo>
                  <a:lnTo>
                    <a:pt x="268" y="503"/>
                  </a:lnTo>
                  <a:lnTo>
                    <a:pt x="267" y="492"/>
                  </a:lnTo>
                  <a:lnTo>
                    <a:pt x="271" y="482"/>
                  </a:lnTo>
                  <a:lnTo>
                    <a:pt x="279" y="477"/>
                  </a:lnTo>
                  <a:lnTo>
                    <a:pt x="285" y="474"/>
                  </a:lnTo>
                  <a:lnTo>
                    <a:pt x="290" y="470"/>
                  </a:lnTo>
                  <a:lnTo>
                    <a:pt x="296" y="464"/>
                  </a:lnTo>
                  <a:lnTo>
                    <a:pt x="303" y="459"/>
                  </a:lnTo>
                  <a:lnTo>
                    <a:pt x="308" y="452"/>
                  </a:lnTo>
                  <a:lnTo>
                    <a:pt x="314" y="445"/>
                  </a:lnTo>
                  <a:lnTo>
                    <a:pt x="319" y="437"/>
                  </a:lnTo>
                  <a:lnTo>
                    <a:pt x="325" y="428"/>
                  </a:lnTo>
                  <a:lnTo>
                    <a:pt x="325" y="417"/>
                  </a:lnTo>
                  <a:lnTo>
                    <a:pt x="329" y="405"/>
                  </a:lnTo>
                  <a:lnTo>
                    <a:pt x="339" y="392"/>
                  </a:lnTo>
                  <a:lnTo>
                    <a:pt x="352" y="387"/>
                  </a:lnTo>
                  <a:lnTo>
                    <a:pt x="347" y="383"/>
                  </a:lnTo>
                  <a:lnTo>
                    <a:pt x="336" y="373"/>
                  </a:lnTo>
                  <a:lnTo>
                    <a:pt x="322" y="365"/>
                  </a:lnTo>
                  <a:lnTo>
                    <a:pt x="312" y="359"/>
                  </a:lnTo>
                  <a:lnTo>
                    <a:pt x="308" y="359"/>
                  </a:lnTo>
                  <a:lnTo>
                    <a:pt x="303" y="359"/>
                  </a:lnTo>
                  <a:lnTo>
                    <a:pt x="297" y="359"/>
                  </a:lnTo>
                  <a:lnTo>
                    <a:pt x="290" y="359"/>
                  </a:lnTo>
                  <a:lnTo>
                    <a:pt x="283" y="361"/>
                  </a:lnTo>
                  <a:lnTo>
                    <a:pt x="276" y="362"/>
                  </a:lnTo>
                  <a:lnTo>
                    <a:pt x="271" y="363"/>
                  </a:lnTo>
                  <a:lnTo>
                    <a:pt x="267" y="366"/>
                  </a:lnTo>
                  <a:lnTo>
                    <a:pt x="257" y="366"/>
                  </a:lnTo>
                  <a:lnTo>
                    <a:pt x="247" y="362"/>
                  </a:lnTo>
                  <a:lnTo>
                    <a:pt x="239" y="354"/>
                  </a:lnTo>
                  <a:lnTo>
                    <a:pt x="240" y="345"/>
                  </a:lnTo>
                  <a:lnTo>
                    <a:pt x="242" y="341"/>
                  </a:lnTo>
                  <a:lnTo>
                    <a:pt x="240" y="337"/>
                  </a:lnTo>
                  <a:lnTo>
                    <a:pt x="239" y="333"/>
                  </a:lnTo>
                  <a:lnTo>
                    <a:pt x="235" y="330"/>
                  </a:lnTo>
                  <a:lnTo>
                    <a:pt x="232" y="327"/>
                  </a:lnTo>
                  <a:lnTo>
                    <a:pt x="231" y="325"/>
                  </a:lnTo>
                  <a:lnTo>
                    <a:pt x="231" y="321"/>
                  </a:lnTo>
                  <a:lnTo>
                    <a:pt x="235" y="318"/>
                  </a:lnTo>
                  <a:lnTo>
                    <a:pt x="229" y="309"/>
                  </a:lnTo>
                  <a:lnTo>
                    <a:pt x="229" y="305"/>
                  </a:lnTo>
                  <a:lnTo>
                    <a:pt x="232" y="301"/>
                  </a:lnTo>
                  <a:lnTo>
                    <a:pt x="236" y="294"/>
                  </a:lnTo>
                  <a:lnTo>
                    <a:pt x="236" y="292"/>
                  </a:lnTo>
                  <a:lnTo>
                    <a:pt x="235" y="289"/>
                  </a:lnTo>
                  <a:lnTo>
                    <a:pt x="232" y="287"/>
                  </a:lnTo>
                  <a:lnTo>
                    <a:pt x="227" y="283"/>
                  </a:lnTo>
                  <a:lnTo>
                    <a:pt x="222" y="278"/>
                  </a:lnTo>
                  <a:lnTo>
                    <a:pt x="222" y="272"/>
                  </a:lnTo>
                  <a:lnTo>
                    <a:pt x="224" y="268"/>
                  </a:lnTo>
                  <a:lnTo>
                    <a:pt x="228" y="267"/>
                  </a:lnTo>
                  <a:lnTo>
                    <a:pt x="232" y="265"/>
                  </a:lnTo>
                  <a:lnTo>
                    <a:pt x="235" y="261"/>
                  </a:lnTo>
                  <a:lnTo>
                    <a:pt x="239" y="258"/>
                  </a:lnTo>
                  <a:lnTo>
                    <a:pt x="242" y="254"/>
                  </a:lnTo>
                  <a:lnTo>
                    <a:pt x="246" y="250"/>
                  </a:lnTo>
                  <a:lnTo>
                    <a:pt x="247" y="246"/>
                  </a:lnTo>
                  <a:lnTo>
                    <a:pt x="247" y="242"/>
                  </a:lnTo>
                  <a:lnTo>
                    <a:pt x="245" y="238"/>
                  </a:lnTo>
                  <a:lnTo>
                    <a:pt x="242" y="234"/>
                  </a:lnTo>
                  <a:lnTo>
                    <a:pt x="240" y="229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6" y="214"/>
                  </a:lnTo>
                  <a:lnTo>
                    <a:pt x="250" y="204"/>
                  </a:lnTo>
                  <a:lnTo>
                    <a:pt x="254" y="192"/>
                  </a:lnTo>
                  <a:lnTo>
                    <a:pt x="258" y="182"/>
                  </a:lnTo>
                  <a:lnTo>
                    <a:pt x="254" y="177"/>
                  </a:lnTo>
                  <a:lnTo>
                    <a:pt x="250" y="169"/>
                  </a:lnTo>
                  <a:lnTo>
                    <a:pt x="247" y="158"/>
                  </a:lnTo>
                  <a:lnTo>
                    <a:pt x="249" y="146"/>
                  </a:lnTo>
                  <a:lnTo>
                    <a:pt x="254" y="135"/>
                  </a:lnTo>
                  <a:lnTo>
                    <a:pt x="265" y="126"/>
                  </a:lnTo>
                  <a:lnTo>
                    <a:pt x="283" y="119"/>
                  </a:lnTo>
                  <a:lnTo>
                    <a:pt x="311" y="116"/>
                  </a:lnTo>
                  <a:lnTo>
                    <a:pt x="307" y="122"/>
                  </a:lnTo>
                  <a:lnTo>
                    <a:pt x="308" y="126"/>
                  </a:lnTo>
                  <a:lnTo>
                    <a:pt x="310" y="130"/>
                  </a:lnTo>
                  <a:lnTo>
                    <a:pt x="311" y="131"/>
                  </a:lnTo>
                  <a:lnTo>
                    <a:pt x="314" y="127"/>
                  </a:lnTo>
                  <a:lnTo>
                    <a:pt x="319" y="124"/>
                  </a:lnTo>
                  <a:lnTo>
                    <a:pt x="327" y="122"/>
                  </a:lnTo>
                  <a:lnTo>
                    <a:pt x="339" y="119"/>
                  </a:lnTo>
                  <a:lnTo>
                    <a:pt x="348" y="117"/>
                  </a:lnTo>
                  <a:lnTo>
                    <a:pt x="359" y="117"/>
                  </a:lnTo>
                  <a:lnTo>
                    <a:pt x="368" y="119"/>
                  </a:lnTo>
                  <a:lnTo>
                    <a:pt x="374" y="122"/>
                  </a:lnTo>
                  <a:lnTo>
                    <a:pt x="380" y="126"/>
                  </a:lnTo>
                  <a:lnTo>
                    <a:pt x="387" y="129"/>
                  </a:lnTo>
                  <a:lnTo>
                    <a:pt x="395" y="130"/>
                  </a:lnTo>
                  <a:lnTo>
                    <a:pt x="405" y="131"/>
                  </a:lnTo>
                  <a:lnTo>
                    <a:pt x="413" y="131"/>
                  </a:lnTo>
                  <a:lnTo>
                    <a:pt x="420" y="131"/>
                  </a:lnTo>
                  <a:lnTo>
                    <a:pt x="427" y="129"/>
                  </a:lnTo>
                  <a:lnTo>
                    <a:pt x="431" y="126"/>
                  </a:lnTo>
                  <a:lnTo>
                    <a:pt x="428" y="131"/>
                  </a:lnTo>
                  <a:lnTo>
                    <a:pt x="423" y="137"/>
                  </a:lnTo>
                  <a:lnTo>
                    <a:pt x="419" y="141"/>
                  </a:lnTo>
                  <a:lnTo>
                    <a:pt x="416" y="142"/>
                  </a:lnTo>
                  <a:lnTo>
                    <a:pt x="427" y="142"/>
                  </a:lnTo>
                  <a:lnTo>
                    <a:pt x="437" y="144"/>
                  </a:lnTo>
                  <a:lnTo>
                    <a:pt x="446" y="148"/>
                  </a:lnTo>
                  <a:lnTo>
                    <a:pt x="452" y="155"/>
                  </a:lnTo>
                  <a:lnTo>
                    <a:pt x="459" y="162"/>
                  </a:lnTo>
                  <a:lnTo>
                    <a:pt x="468" y="166"/>
                  </a:lnTo>
                  <a:lnTo>
                    <a:pt x="477" y="166"/>
                  </a:lnTo>
                  <a:lnTo>
                    <a:pt x="484" y="162"/>
                  </a:lnTo>
                  <a:lnTo>
                    <a:pt x="481" y="169"/>
                  </a:lnTo>
                  <a:lnTo>
                    <a:pt x="477" y="174"/>
                  </a:lnTo>
                  <a:lnTo>
                    <a:pt x="468" y="180"/>
                  </a:lnTo>
                  <a:lnTo>
                    <a:pt x="462" y="181"/>
                  </a:lnTo>
                  <a:lnTo>
                    <a:pt x="467" y="184"/>
                  </a:lnTo>
                  <a:lnTo>
                    <a:pt x="473" y="184"/>
                  </a:lnTo>
                  <a:lnTo>
                    <a:pt x="478" y="184"/>
                  </a:lnTo>
                  <a:lnTo>
                    <a:pt x="479" y="182"/>
                  </a:lnTo>
                  <a:lnTo>
                    <a:pt x="477" y="196"/>
                  </a:lnTo>
                  <a:lnTo>
                    <a:pt x="474" y="207"/>
                  </a:lnTo>
                  <a:lnTo>
                    <a:pt x="471" y="214"/>
                  </a:lnTo>
                  <a:lnTo>
                    <a:pt x="467" y="220"/>
                  </a:lnTo>
                  <a:lnTo>
                    <a:pt x="475" y="216"/>
                  </a:lnTo>
                  <a:lnTo>
                    <a:pt x="482" y="209"/>
                  </a:lnTo>
                  <a:lnTo>
                    <a:pt x="486" y="200"/>
                  </a:lnTo>
                  <a:lnTo>
                    <a:pt x="489" y="193"/>
                  </a:lnTo>
                  <a:lnTo>
                    <a:pt x="495" y="206"/>
                  </a:lnTo>
                  <a:lnTo>
                    <a:pt x="496" y="218"/>
                  </a:lnTo>
                  <a:lnTo>
                    <a:pt x="495" y="231"/>
                  </a:lnTo>
                  <a:lnTo>
                    <a:pt x="489" y="240"/>
                  </a:lnTo>
                  <a:lnTo>
                    <a:pt x="491" y="249"/>
                  </a:lnTo>
                  <a:lnTo>
                    <a:pt x="489" y="258"/>
                  </a:lnTo>
                  <a:lnTo>
                    <a:pt x="482" y="267"/>
                  </a:lnTo>
                  <a:lnTo>
                    <a:pt x="471" y="272"/>
                  </a:lnTo>
                  <a:lnTo>
                    <a:pt x="478" y="272"/>
                  </a:lnTo>
                  <a:lnTo>
                    <a:pt x="484" y="271"/>
                  </a:lnTo>
                  <a:lnTo>
                    <a:pt x="488" y="271"/>
                  </a:lnTo>
                  <a:lnTo>
                    <a:pt x="489" y="271"/>
                  </a:lnTo>
                  <a:lnTo>
                    <a:pt x="485" y="285"/>
                  </a:lnTo>
                  <a:lnTo>
                    <a:pt x="477" y="297"/>
                  </a:lnTo>
                  <a:lnTo>
                    <a:pt x="464" y="303"/>
                  </a:lnTo>
                  <a:lnTo>
                    <a:pt x="452" y="300"/>
                  </a:lnTo>
                  <a:lnTo>
                    <a:pt x="457" y="304"/>
                  </a:lnTo>
                  <a:lnTo>
                    <a:pt x="462" y="308"/>
                  </a:lnTo>
                  <a:lnTo>
                    <a:pt x="464" y="309"/>
                  </a:lnTo>
                  <a:lnTo>
                    <a:pt x="466" y="311"/>
                  </a:lnTo>
                  <a:lnTo>
                    <a:pt x="457" y="316"/>
                  </a:lnTo>
                  <a:lnTo>
                    <a:pt x="449" y="319"/>
                  </a:lnTo>
                  <a:lnTo>
                    <a:pt x="442" y="319"/>
                  </a:lnTo>
                  <a:lnTo>
                    <a:pt x="439" y="319"/>
                  </a:lnTo>
                  <a:lnTo>
                    <a:pt x="450" y="323"/>
                  </a:lnTo>
                  <a:lnTo>
                    <a:pt x="459" y="326"/>
                  </a:lnTo>
                  <a:lnTo>
                    <a:pt x="467" y="329"/>
                  </a:lnTo>
                  <a:lnTo>
                    <a:pt x="473" y="333"/>
                  </a:lnTo>
                  <a:lnTo>
                    <a:pt x="477" y="336"/>
                  </a:lnTo>
                  <a:lnTo>
                    <a:pt x="479" y="339"/>
                  </a:lnTo>
                  <a:lnTo>
                    <a:pt x="479" y="343"/>
                  </a:lnTo>
                  <a:lnTo>
                    <a:pt x="478" y="347"/>
                  </a:lnTo>
                  <a:lnTo>
                    <a:pt x="486" y="352"/>
                  </a:lnTo>
                  <a:lnTo>
                    <a:pt x="493" y="358"/>
                  </a:lnTo>
                  <a:lnTo>
                    <a:pt x="500" y="363"/>
                  </a:lnTo>
                  <a:lnTo>
                    <a:pt x="507" y="370"/>
                  </a:lnTo>
                  <a:lnTo>
                    <a:pt x="513" y="377"/>
                  </a:lnTo>
                  <a:lnTo>
                    <a:pt x="520" y="384"/>
                  </a:lnTo>
                  <a:lnTo>
                    <a:pt x="525" y="391"/>
                  </a:lnTo>
                  <a:lnTo>
                    <a:pt x="531" y="397"/>
                  </a:lnTo>
                  <a:lnTo>
                    <a:pt x="540" y="403"/>
                  </a:lnTo>
                  <a:lnTo>
                    <a:pt x="554" y="410"/>
                  </a:lnTo>
                  <a:lnTo>
                    <a:pt x="572" y="420"/>
                  </a:lnTo>
                  <a:lnTo>
                    <a:pt x="594" y="428"/>
                  </a:lnTo>
                  <a:lnTo>
                    <a:pt x="615" y="438"/>
                  </a:lnTo>
                  <a:lnTo>
                    <a:pt x="637" y="446"/>
                  </a:lnTo>
                  <a:lnTo>
                    <a:pt x="655" y="452"/>
                  </a:lnTo>
                  <a:lnTo>
                    <a:pt x="670" y="456"/>
                  </a:lnTo>
                  <a:lnTo>
                    <a:pt x="685" y="460"/>
                  </a:lnTo>
                  <a:lnTo>
                    <a:pt x="698" y="461"/>
                  </a:lnTo>
                  <a:lnTo>
                    <a:pt x="706" y="463"/>
                  </a:lnTo>
                  <a:lnTo>
                    <a:pt x="712" y="464"/>
                  </a:lnTo>
                  <a:lnTo>
                    <a:pt x="716" y="464"/>
                  </a:lnTo>
                  <a:lnTo>
                    <a:pt x="719" y="463"/>
                  </a:lnTo>
                  <a:lnTo>
                    <a:pt x="723" y="463"/>
                  </a:lnTo>
                  <a:lnTo>
                    <a:pt x="727" y="461"/>
                  </a:lnTo>
                  <a:lnTo>
                    <a:pt x="727" y="449"/>
                  </a:lnTo>
                  <a:lnTo>
                    <a:pt x="732" y="445"/>
                  </a:lnTo>
                  <a:lnTo>
                    <a:pt x="742" y="439"/>
                  </a:lnTo>
                  <a:lnTo>
                    <a:pt x="754" y="435"/>
                  </a:lnTo>
                  <a:lnTo>
                    <a:pt x="770" y="431"/>
                  </a:lnTo>
                  <a:lnTo>
                    <a:pt x="786" y="427"/>
                  </a:lnTo>
                  <a:lnTo>
                    <a:pt x="804" y="424"/>
                  </a:lnTo>
                  <a:lnTo>
                    <a:pt x="824" y="424"/>
                  </a:lnTo>
                  <a:lnTo>
                    <a:pt x="843" y="426"/>
                  </a:lnTo>
                  <a:lnTo>
                    <a:pt x="868" y="428"/>
                  </a:lnTo>
                  <a:lnTo>
                    <a:pt x="887" y="434"/>
                  </a:lnTo>
                  <a:lnTo>
                    <a:pt x="902" y="441"/>
                  </a:lnTo>
                  <a:lnTo>
                    <a:pt x="915" y="448"/>
                  </a:lnTo>
                  <a:lnTo>
                    <a:pt x="924" y="456"/>
                  </a:lnTo>
                  <a:lnTo>
                    <a:pt x="934" y="461"/>
                  </a:lnTo>
                  <a:lnTo>
                    <a:pt x="942" y="466"/>
                  </a:lnTo>
                  <a:lnTo>
                    <a:pt x="952" y="467"/>
                  </a:lnTo>
                  <a:lnTo>
                    <a:pt x="963" y="466"/>
                  </a:lnTo>
                  <a:lnTo>
                    <a:pt x="974" y="466"/>
                  </a:lnTo>
                  <a:lnTo>
                    <a:pt x="984" y="464"/>
                  </a:lnTo>
                  <a:lnTo>
                    <a:pt x="995" y="463"/>
                  </a:lnTo>
                  <a:lnTo>
                    <a:pt x="1003" y="463"/>
                  </a:lnTo>
                  <a:lnTo>
                    <a:pt x="1010" y="461"/>
                  </a:lnTo>
                  <a:lnTo>
                    <a:pt x="1014" y="461"/>
                  </a:lnTo>
                  <a:lnTo>
                    <a:pt x="1016" y="461"/>
                  </a:lnTo>
                  <a:lnTo>
                    <a:pt x="1020" y="473"/>
                  </a:lnTo>
                  <a:lnTo>
                    <a:pt x="1023" y="486"/>
                  </a:lnTo>
                  <a:lnTo>
                    <a:pt x="1024" y="497"/>
                  </a:lnTo>
                  <a:lnTo>
                    <a:pt x="1025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999" y="3787"/>
              <a:ext cx="216" cy="225"/>
            </a:xfrm>
            <a:custGeom>
              <a:avLst/>
              <a:gdLst>
                <a:gd name="T0" fmla="*/ 53 w 216"/>
                <a:gd name="T1" fmla="*/ 210 h 225"/>
                <a:gd name="T2" fmla="*/ 74 w 216"/>
                <a:gd name="T3" fmla="*/ 225 h 225"/>
                <a:gd name="T4" fmla="*/ 216 w 216"/>
                <a:gd name="T5" fmla="*/ 200 h 225"/>
                <a:gd name="T6" fmla="*/ 159 w 216"/>
                <a:gd name="T7" fmla="*/ 0 h 225"/>
                <a:gd name="T8" fmla="*/ 0 w 216"/>
                <a:gd name="T9" fmla="*/ 77 h 225"/>
                <a:gd name="T10" fmla="*/ 53 w 216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"/>
                <a:gd name="T19" fmla="*/ 0 h 225"/>
                <a:gd name="T20" fmla="*/ 216 w 216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" h="225">
                  <a:moveTo>
                    <a:pt x="53" y="210"/>
                  </a:moveTo>
                  <a:lnTo>
                    <a:pt x="74" y="225"/>
                  </a:lnTo>
                  <a:lnTo>
                    <a:pt x="216" y="200"/>
                  </a:lnTo>
                  <a:lnTo>
                    <a:pt x="159" y="0"/>
                  </a:lnTo>
                  <a:lnTo>
                    <a:pt x="0" y="77"/>
                  </a:lnTo>
                  <a:lnTo>
                    <a:pt x="53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012" y="3801"/>
              <a:ext cx="191" cy="198"/>
            </a:xfrm>
            <a:custGeom>
              <a:avLst/>
              <a:gdLst>
                <a:gd name="T0" fmla="*/ 47 w 191"/>
                <a:gd name="T1" fmla="*/ 185 h 198"/>
                <a:gd name="T2" fmla="*/ 65 w 191"/>
                <a:gd name="T3" fmla="*/ 198 h 198"/>
                <a:gd name="T4" fmla="*/ 191 w 191"/>
                <a:gd name="T5" fmla="*/ 176 h 198"/>
                <a:gd name="T6" fmla="*/ 141 w 191"/>
                <a:gd name="T7" fmla="*/ 0 h 198"/>
                <a:gd name="T8" fmla="*/ 0 w 191"/>
                <a:gd name="T9" fmla="*/ 67 h 198"/>
                <a:gd name="T10" fmla="*/ 47 w 191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198"/>
                <a:gd name="T20" fmla="*/ 191 w 191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198">
                  <a:moveTo>
                    <a:pt x="47" y="185"/>
                  </a:moveTo>
                  <a:lnTo>
                    <a:pt x="65" y="198"/>
                  </a:lnTo>
                  <a:lnTo>
                    <a:pt x="191" y="176"/>
                  </a:lnTo>
                  <a:lnTo>
                    <a:pt x="141" y="0"/>
                  </a:lnTo>
                  <a:lnTo>
                    <a:pt x="0" y="67"/>
                  </a:lnTo>
                  <a:lnTo>
                    <a:pt x="47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988" y="3733"/>
              <a:ext cx="188" cy="264"/>
            </a:xfrm>
            <a:custGeom>
              <a:avLst/>
              <a:gdLst>
                <a:gd name="T0" fmla="*/ 0 w 188"/>
                <a:gd name="T1" fmla="*/ 109 h 264"/>
                <a:gd name="T2" fmla="*/ 64 w 188"/>
                <a:gd name="T3" fmla="*/ 264 h 264"/>
                <a:gd name="T4" fmla="*/ 188 w 188"/>
                <a:gd name="T5" fmla="*/ 222 h 264"/>
                <a:gd name="T6" fmla="*/ 129 w 188"/>
                <a:gd name="T7" fmla="*/ 0 h 264"/>
                <a:gd name="T8" fmla="*/ 0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0" y="109"/>
                  </a:moveTo>
                  <a:lnTo>
                    <a:pt x="64" y="264"/>
                  </a:lnTo>
                  <a:lnTo>
                    <a:pt x="188" y="222"/>
                  </a:lnTo>
                  <a:lnTo>
                    <a:pt x="129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887" y="4169"/>
              <a:ext cx="1728" cy="65"/>
            </a:xfrm>
            <a:custGeom>
              <a:avLst/>
              <a:gdLst>
                <a:gd name="T0" fmla="*/ 1695 w 1728"/>
                <a:gd name="T1" fmla="*/ 54 h 65"/>
                <a:gd name="T2" fmla="*/ 1620 w 1728"/>
                <a:gd name="T3" fmla="*/ 47 h 65"/>
                <a:gd name="T4" fmla="*/ 1548 w 1728"/>
                <a:gd name="T5" fmla="*/ 49 h 65"/>
                <a:gd name="T6" fmla="*/ 1478 w 1728"/>
                <a:gd name="T7" fmla="*/ 46 h 65"/>
                <a:gd name="T8" fmla="*/ 1400 w 1728"/>
                <a:gd name="T9" fmla="*/ 39 h 65"/>
                <a:gd name="T10" fmla="*/ 1348 w 1728"/>
                <a:gd name="T11" fmla="*/ 46 h 65"/>
                <a:gd name="T12" fmla="*/ 1268 w 1728"/>
                <a:gd name="T13" fmla="*/ 56 h 65"/>
                <a:gd name="T14" fmla="*/ 1181 w 1728"/>
                <a:gd name="T15" fmla="*/ 53 h 65"/>
                <a:gd name="T16" fmla="*/ 1131 w 1728"/>
                <a:gd name="T17" fmla="*/ 43 h 65"/>
                <a:gd name="T18" fmla="*/ 1070 w 1728"/>
                <a:gd name="T19" fmla="*/ 39 h 65"/>
                <a:gd name="T20" fmla="*/ 995 w 1728"/>
                <a:gd name="T21" fmla="*/ 36 h 65"/>
                <a:gd name="T22" fmla="*/ 924 w 1728"/>
                <a:gd name="T23" fmla="*/ 35 h 65"/>
                <a:gd name="T24" fmla="*/ 866 w 1728"/>
                <a:gd name="T25" fmla="*/ 35 h 65"/>
                <a:gd name="T26" fmla="*/ 835 w 1728"/>
                <a:gd name="T27" fmla="*/ 36 h 65"/>
                <a:gd name="T28" fmla="*/ 801 w 1728"/>
                <a:gd name="T29" fmla="*/ 36 h 65"/>
                <a:gd name="T30" fmla="*/ 756 w 1728"/>
                <a:gd name="T31" fmla="*/ 35 h 65"/>
                <a:gd name="T32" fmla="*/ 707 w 1728"/>
                <a:gd name="T33" fmla="*/ 34 h 65"/>
                <a:gd name="T34" fmla="*/ 657 w 1728"/>
                <a:gd name="T35" fmla="*/ 36 h 65"/>
                <a:gd name="T36" fmla="*/ 610 w 1728"/>
                <a:gd name="T37" fmla="*/ 42 h 65"/>
                <a:gd name="T38" fmla="*/ 562 w 1728"/>
                <a:gd name="T39" fmla="*/ 50 h 65"/>
                <a:gd name="T40" fmla="*/ 508 w 1728"/>
                <a:gd name="T41" fmla="*/ 57 h 65"/>
                <a:gd name="T42" fmla="*/ 455 w 1728"/>
                <a:gd name="T43" fmla="*/ 63 h 65"/>
                <a:gd name="T44" fmla="*/ 408 w 1728"/>
                <a:gd name="T45" fmla="*/ 65 h 65"/>
                <a:gd name="T46" fmla="*/ 374 w 1728"/>
                <a:gd name="T47" fmla="*/ 65 h 65"/>
                <a:gd name="T48" fmla="*/ 347 w 1728"/>
                <a:gd name="T49" fmla="*/ 61 h 65"/>
                <a:gd name="T50" fmla="*/ 299 w 1728"/>
                <a:gd name="T51" fmla="*/ 58 h 65"/>
                <a:gd name="T52" fmla="*/ 238 w 1728"/>
                <a:gd name="T53" fmla="*/ 56 h 65"/>
                <a:gd name="T54" fmla="*/ 176 w 1728"/>
                <a:gd name="T55" fmla="*/ 53 h 65"/>
                <a:gd name="T56" fmla="*/ 125 w 1728"/>
                <a:gd name="T57" fmla="*/ 52 h 65"/>
                <a:gd name="T58" fmla="*/ 88 w 1728"/>
                <a:gd name="T59" fmla="*/ 52 h 65"/>
                <a:gd name="T60" fmla="*/ 38 w 1728"/>
                <a:gd name="T61" fmla="*/ 47 h 65"/>
                <a:gd name="T62" fmla="*/ 3 w 1728"/>
                <a:gd name="T63" fmla="*/ 45 h 65"/>
                <a:gd name="T64" fmla="*/ 65 w 1728"/>
                <a:gd name="T65" fmla="*/ 2 h 65"/>
                <a:gd name="T66" fmla="*/ 122 w 1728"/>
                <a:gd name="T67" fmla="*/ 6 h 65"/>
                <a:gd name="T68" fmla="*/ 209 w 1728"/>
                <a:gd name="T69" fmla="*/ 10 h 65"/>
                <a:gd name="T70" fmla="*/ 307 w 1728"/>
                <a:gd name="T71" fmla="*/ 14 h 65"/>
                <a:gd name="T72" fmla="*/ 390 w 1728"/>
                <a:gd name="T73" fmla="*/ 17 h 65"/>
                <a:gd name="T74" fmla="*/ 434 w 1728"/>
                <a:gd name="T75" fmla="*/ 18 h 65"/>
                <a:gd name="T76" fmla="*/ 537 w 1728"/>
                <a:gd name="T77" fmla="*/ 18 h 65"/>
                <a:gd name="T78" fmla="*/ 624 w 1728"/>
                <a:gd name="T79" fmla="*/ 17 h 65"/>
                <a:gd name="T80" fmla="*/ 697 w 1728"/>
                <a:gd name="T81" fmla="*/ 13 h 65"/>
                <a:gd name="T82" fmla="*/ 756 w 1728"/>
                <a:gd name="T83" fmla="*/ 10 h 65"/>
                <a:gd name="T84" fmla="*/ 802 w 1728"/>
                <a:gd name="T85" fmla="*/ 9 h 65"/>
                <a:gd name="T86" fmla="*/ 854 w 1728"/>
                <a:gd name="T87" fmla="*/ 10 h 65"/>
                <a:gd name="T88" fmla="*/ 979 w 1728"/>
                <a:gd name="T89" fmla="*/ 14 h 65"/>
                <a:gd name="T90" fmla="*/ 1139 w 1728"/>
                <a:gd name="T91" fmla="*/ 20 h 65"/>
                <a:gd name="T92" fmla="*/ 1298 w 1728"/>
                <a:gd name="T93" fmla="*/ 23 h 65"/>
                <a:gd name="T94" fmla="*/ 1417 w 1728"/>
                <a:gd name="T95" fmla="*/ 18 h 65"/>
                <a:gd name="T96" fmla="*/ 1464 w 1728"/>
                <a:gd name="T97" fmla="*/ 14 h 65"/>
                <a:gd name="T98" fmla="*/ 1532 w 1728"/>
                <a:gd name="T99" fmla="*/ 17 h 65"/>
                <a:gd name="T100" fmla="*/ 1606 w 1728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8"/>
                <a:gd name="T154" fmla="*/ 0 h 65"/>
                <a:gd name="T155" fmla="*/ 1728 w 1728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8" h="65">
                  <a:moveTo>
                    <a:pt x="1728" y="60"/>
                  </a:moveTo>
                  <a:lnTo>
                    <a:pt x="1714" y="57"/>
                  </a:lnTo>
                  <a:lnTo>
                    <a:pt x="1695" y="54"/>
                  </a:lnTo>
                  <a:lnTo>
                    <a:pt x="1673" y="52"/>
                  </a:lnTo>
                  <a:lnTo>
                    <a:pt x="1646" y="49"/>
                  </a:lnTo>
                  <a:lnTo>
                    <a:pt x="1620" y="47"/>
                  </a:lnTo>
                  <a:lnTo>
                    <a:pt x="1594" y="46"/>
                  </a:lnTo>
                  <a:lnTo>
                    <a:pt x="1569" y="47"/>
                  </a:lnTo>
                  <a:lnTo>
                    <a:pt x="1548" y="49"/>
                  </a:lnTo>
                  <a:lnTo>
                    <a:pt x="1528" y="50"/>
                  </a:lnTo>
                  <a:lnTo>
                    <a:pt x="1504" y="49"/>
                  </a:lnTo>
                  <a:lnTo>
                    <a:pt x="1478" y="46"/>
                  </a:lnTo>
                  <a:lnTo>
                    <a:pt x="1450" y="43"/>
                  </a:lnTo>
                  <a:lnTo>
                    <a:pt x="1424" y="40"/>
                  </a:lnTo>
                  <a:lnTo>
                    <a:pt x="1400" y="39"/>
                  </a:lnTo>
                  <a:lnTo>
                    <a:pt x="1380" y="39"/>
                  </a:lnTo>
                  <a:lnTo>
                    <a:pt x="1364" y="42"/>
                  </a:lnTo>
                  <a:lnTo>
                    <a:pt x="1348" y="46"/>
                  </a:lnTo>
                  <a:lnTo>
                    <a:pt x="1326" y="50"/>
                  </a:lnTo>
                  <a:lnTo>
                    <a:pt x="1298" y="53"/>
                  </a:lnTo>
                  <a:lnTo>
                    <a:pt x="1268" y="56"/>
                  </a:lnTo>
                  <a:lnTo>
                    <a:pt x="1237" y="57"/>
                  </a:lnTo>
                  <a:lnTo>
                    <a:pt x="1208" y="56"/>
                  </a:lnTo>
                  <a:lnTo>
                    <a:pt x="1181" y="53"/>
                  </a:lnTo>
                  <a:lnTo>
                    <a:pt x="1159" y="49"/>
                  </a:lnTo>
                  <a:lnTo>
                    <a:pt x="1146" y="46"/>
                  </a:lnTo>
                  <a:lnTo>
                    <a:pt x="1131" y="43"/>
                  </a:lnTo>
                  <a:lnTo>
                    <a:pt x="1113" y="42"/>
                  </a:lnTo>
                  <a:lnTo>
                    <a:pt x="1092" y="40"/>
                  </a:lnTo>
                  <a:lnTo>
                    <a:pt x="1070" y="39"/>
                  </a:lnTo>
                  <a:lnTo>
                    <a:pt x="1047" y="38"/>
                  </a:lnTo>
                  <a:lnTo>
                    <a:pt x="1022" y="36"/>
                  </a:lnTo>
                  <a:lnTo>
                    <a:pt x="995" y="36"/>
                  </a:lnTo>
                  <a:lnTo>
                    <a:pt x="971" y="35"/>
                  </a:lnTo>
                  <a:lnTo>
                    <a:pt x="946" y="35"/>
                  </a:lnTo>
                  <a:lnTo>
                    <a:pt x="924" y="35"/>
                  </a:lnTo>
                  <a:lnTo>
                    <a:pt x="901" y="35"/>
                  </a:lnTo>
                  <a:lnTo>
                    <a:pt x="882" y="35"/>
                  </a:lnTo>
                  <a:lnTo>
                    <a:pt x="866" y="35"/>
                  </a:lnTo>
                  <a:lnTo>
                    <a:pt x="853" y="36"/>
                  </a:lnTo>
                  <a:lnTo>
                    <a:pt x="843" y="36"/>
                  </a:lnTo>
                  <a:lnTo>
                    <a:pt x="835" y="36"/>
                  </a:lnTo>
                  <a:lnTo>
                    <a:pt x="825" y="36"/>
                  </a:lnTo>
                  <a:lnTo>
                    <a:pt x="813" y="36"/>
                  </a:lnTo>
                  <a:lnTo>
                    <a:pt x="801" y="36"/>
                  </a:lnTo>
                  <a:lnTo>
                    <a:pt x="787" y="36"/>
                  </a:lnTo>
                  <a:lnTo>
                    <a:pt x="772" y="35"/>
                  </a:lnTo>
                  <a:lnTo>
                    <a:pt x="756" y="35"/>
                  </a:lnTo>
                  <a:lnTo>
                    <a:pt x="740" y="35"/>
                  </a:lnTo>
                  <a:lnTo>
                    <a:pt x="723" y="34"/>
                  </a:lnTo>
                  <a:lnTo>
                    <a:pt x="707" y="34"/>
                  </a:lnTo>
                  <a:lnTo>
                    <a:pt x="690" y="35"/>
                  </a:lnTo>
                  <a:lnTo>
                    <a:pt x="673" y="35"/>
                  </a:lnTo>
                  <a:lnTo>
                    <a:pt x="657" y="36"/>
                  </a:lnTo>
                  <a:lnTo>
                    <a:pt x="640" y="38"/>
                  </a:lnTo>
                  <a:lnTo>
                    <a:pt x="625" y="39"/>
                  </a:lnTo>
                  <a:lnTo>
                    <a:pt x="610" y="42"/>
                  </a:lnTo>
                  <a:lnTo>
                    <a:pt x="595" y="45"/>
                  </a:lnTo>
                  <a:lnTo>
                    <a:pt x="579" y="47"/>
                  </a:lnTo>
                  <a:lnTo>
                    <a:pt x="562" y="50"/>
                  </a:lnTo>
                  <a:lnTo>
                    <a:pt x="545" y="53"/>
                  </a:lnTo>
                  <a:lnTo>
                    <a:pt x="527" y="54"/>
                  </a:lnTo>
                  <a:lnTo>
                    <a:pt x="508" y="57"/>
                  </a:lnTo>
                  <a:lnTo>
                    <a:pt x="490" y="58"/>
                  </a:lnTo>
                  <a:lnTo>
                    <a:pt x="472" y="61"/>
                  </a:lnTo>
                  <a:lnTo>
                    <a:pt x="455" y="63"/>
                  </a:lnTo>
                  <a:lnTo>
                    <a:pt x="439" y="64"/>
                  </a:lnTo>
                  <a:lnTo>
                    <a:pt x="422" y="64"/>
                  </a:lnTo>
                  <a:lnTo>
                    <a:pt x="408" y="65"/>
                  </a:lnTo>
                  <a:lnTo>
                    <a:pt x="394" y="65"/>
                  </a:lnTo>
                  <a:lnTo>
                    <a:pt x="383" y="65"/>
                  </a:lnTo>
                  <a:lnTo>
                    <a:pt x="374" y="65"/>
                  </a:lnTo>
                  <a:lnTo>
                    <a:pt x="367" y="64"/>
                  </a:lnTo>
                  <a:lnTo>
                    <a:pt x="358" y="63"/>
                  </a:lnTo>
                  <a:lnTo>
                    <a:pt x="347" y="61"/>
                  </a:lnTo>
                  <a:lnTo>
                    <a:pt x="333" y="60"/>
                  </a:lnTo>
                  <a:lnTo>
                    <a:pt x="317" y="58"/>
                  </a:lnTo>
                  <a:lnTo>
                    <a:pt x="299" y="58"/>
                  </a:lnTo>
                  <a:lnTo>
                    <a:pt x="280" y="57"/>
                  </a:lnTo>
                  <a:lnTo>
                    <a:pt x="259" y="56"/>
                  </a:lnTo>
                  <a:lnTo>
                    <a:pt x="238" y="56"/>
                  </a:lnTo>
                  <a:lnTo>
                    <a:pt x="216" y="54"/>
                  </a:lnTo>
                  <a:lnTo>
                    <a:pt x="195" y="54"/>
                  </a:lnTo>
                  <a:lnTo>
                    <a:pt x="176" y="53"/>
                  </a:lnTo>
                  <a:lnTo>
                    <a:pt x="157" y="53"/>
                  </a:lnTo>
                  <a:lnTo>
                    <a:pt x="140" y="52"/>
                  </a:lnTo>
                  <a:lnTo>
                    <a:pt x="125" y="52"/>
                  </a:lnTo>
                  <a:lnTo>
                    <a:pt x="112" y="52"/>
                  </a:lnTo>
                  <a:lnTo>
                    <a:pt x="104" y="52"/>
                  </a:lnTo>
                  <a:lnTo>
                    <a:pt x="88" y="52"/>
                  </a:lnTo>
                  <a:lnTo>
                    <a:pt x="71" y="50"/>
                  </a:lnTo>
                  <a:lnTo>
                    <a:pt x="54" y="49"/>
                  </a:lnTo>
                  <a:lnTo>
                    <a:pt x="38" y="47"/>
                  </a:lnTo>
                  <a:lnTo>
                    <a:pt x="23" y="47"/>
                  </a:lnTo>
                  <a:lnTo>
                    <a:pt x="12" y="46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58" y="0"/>
                  </a:lnTo>
                  <a:lnTo>
                    <a:pt x="65" y="2"/>
                  </a:lnTo>
                  <a:lnTo>
                    <a:pt x="79" y="3"/>
                  </a:lnTo>
                  <a:lnTo>
                    <a:pt x="99" y="5"/>
                  </a:lnTo>
                  <a:lnTo>
                    <a:pt x="122" y="6"/>
                  </a:lnTo>
                  <a:lnTo>
                    <a:pt x="148" y="7"/>
                  </a:lnTo>
                  <a:lnTo>
                    <a:pt x="179" y="9"/>
                  </a:lnTo>
                  <a:lnTo>
                    <a:pt x="209" y="10"/>
                  </a:lnTo>
                  <a:lnTo>
                    <a:pt x="242" y="11"/>
                  </a:lnTo>
                  <a:lnTo>
                    <a:pt x="275" y="13"/>
                  </a:lnTo>
                  <a:lnTo>
                    <a:pt x="307" y="14"/>
                  </a:lnTo>
                  <a:lnTo>
                    <a:pt x="338" y="14"/>
                  </a:lnTo>
                  <a:lnTo>
                    <a:pt x="365" y="16"/>
                  </a:lnTo>
                  <a:lnTo>
                    <a:pt x="390" y="17"/>
                  </a:lnTo>
                  <a:lnTo>
                    <a:pt x="410" y="17"/>
                  </a:lnTo>
                  <a:lnTo>
                    <a:pt x="425" y="18"/>
                  </a:lnTo>
                  <a:lnTo>
                    <a:pt x="434" y="18"/>
                  </a:lnTo>
                  <a:lnTo>
                    <a:pt x="470" y="18"/>
                  </a:lnTo>
                  <a:lnTo>
                    <a:pt x="503" y="18"/>
                  </a:lnTo>
                  <a:lnTo>
                    <a:pt x="537" y="18"/>
                  </a:lnTo>
                  <a:lnTo>
                    <a:pt x="567" y="18"/>
                  </a:lnTo>
                  <a:lnTo>
                    <a:pt x="596" y="17"/>
                  </a:lnTo>
                  <a:lnTo>
                    <a:pt x="624" y="17"/>
                  </a:lnTo>
                  <a:lnTo>
                    <a:pt x="650" y="16"/>
                  </a:lnTo>
                  <a:lnTo>
                    <a:pt x="675" y="14"/>
                  </a:lnTo>
                  <a:lnTo>
                    <a:pt x="697" y="13"/>
                  </a:lnTo>
                  <a:lnTo>
                    <a:pt x="719" y="13"/>
                  </a:lnTo>
                  <a:lnTo>
                    <a:pt x="738" y="11"/>
                  </a:lnTo>
                  <a:lnTo>
                    <a:pt x="756" y="10"/>
                  </a:lnTo>
                  <a:lnTo>
                    <a:pt x="773" y="10"/>
                  </a:lnTo>
                  <a:lnTo>
                    <a:pt x="788" y="9"/>
                  </a:lnTo>
                  <a:lnTo>
                    <a:pt x="802" y="9"/>
                  </a:lnTo>
                  <a:lnTo>
                    <a:pt x="813" y="9"/>
                  </a:lnTo>
                  <a:lnTo>
                    <a:pt x="830" y="9"/>
                  </a:lnTo>
                  <a:lnTo>
                    <a:pt x="854" y="10"/>
                  </a:lnTo>
                  <a:lnTo>
                    <a:pt x="889" y="11"/>
                  </a:lnTo>
                  <a:lnTo>
                    <a:pt x="932" y="13"/>
                  </a:lnTo>
                  <a:lnTo>
                    <a:pt x="979" y="14"/>
                  </a:lnTo>
                  <a:lnTo>
                    <a:pt x="1030" y="16"/>
                  </a:lnTo>
                  <a:lnTo>
                    <a:pt x="1084" y="18"/>
                  </a:lnTo>
                  <a:lnTo>
                    <a:pt x="1139" y="20"/>
                  </a:lnTo>
                  <a:lnTo>
                    <a:pt x="1194" y="21"/>
                  </a:lnTo>
                  <a:lnTo>
                    <a:pt x="1248" y="21"/>
                  </a:lnTo>
                  <a:lnTo>
                    <a:pt x="1298" y="23"/>
                  </a:lnTo>
                  <a:lnTo>
                    <a:pt x="1345" y="21"/>
                  </a:lnTo>
                  <a:lnTo>
                    <a:pt x="1385" y="20"/>
                  </a:lnTo>
                  <a:lnTo>
                    <a:pt x="1417" y="18"/>
                  </a:lnTo>
                  <a:lnTo>
                    <a:pt x="1440" y="16"/>
                  </a:lnTo>
                  <a:lnTo>
                    <a:pt x="1454" y="11"/>
                  </a:lnTo>
                  <a:lnTo>
                    <a:pt x="1464" y="14"/>
                  </a:lnTo>
                  <a:lnTo>
                    <a:pt x="1482" y="16"/>
                  </a:lnTo>
                  <a:lnTo>
                    <a:pt x="1504" y="17"/>
                  </a:lnTo>
                  <a:lnTo>
                    <a:pt x="1532" y="17"/>
                  </a:lnTo>
                  <a:lnTo>
                    <a:pt x="1558" y="16"/>
                  </a:lnTo>
                  <a:lnTo>
                    <a:pt x="1584" y="14"/>
                  </a:lnTo>
                  <a:lnTo>
                    <a:pt x="1606" y="13"/>
                  </a:lnTo>
                  <a:lnTo>
                    <a:pt x="1621" y="11"/>
                  </a:lnTo>
                  <a:lnTo>
                    <a:pt x="1728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921" y="3480"/>
              <a:ext cx="528" cy="803"/>
            </a:xfrm>
            <a:custGeom>
              <a:avLst/>
              <a:gdLst>
                <a:gd name="T0" fmla="*/ 86 w 528"/>
                <a:gd name="T1" fmla="*/ 782 h 803"/>
                <a:gd name="T2" fmla="*/ 90 w 528"/>
                <a:gd name="T3" fmla="*/ 721 h 803"/>
                <a:gd name="T4" fmla="*/ 115 w 528"/>
                <a:gd name="T5" fmla="*/ 673 h 803"/>
                <a:gd name="T6" fmla="*/ 102 w 528"/>
                <a:gd name="T7" fmla="*/ 631 h 803"/>
                <a:gd name="T8" fmla="*/ 81 w 528"/>
                <a:gd name="T9" fmla="*/ 597 h 803"/>
                <a:gd name="T10" fmla="*/ 66 w 528"/>
                <a:gd name="T11" fmla="*/ 535 h 803"/>
                <a:gd name="T12" fmla="*/ 80 w 528"/>
                <a:gd name="T13" fmla="*/ 479 h 803"/>
                <a:gd name="T14" fmla="*/ 47 w 528"/>
                <a:gd name="T15" fmla="*/ 463 h 803"/>
                <a:gd name="T16" fmla="*/ 1 w 528"/>
                <a:gd name="T17" fmla="*/ 435 h 803"/>
                <a:gd name="T18" fmla="*/ 14 w 528"/>
                <a:gd name="T19" fmla="*/ 395 h 803"/>
                <a:gd name="T20" fmla="*/ 30 w 528"/>
                <a:gd name="T21" fmla="*/ 381 h 803"/>
                <a:gd name="T22" fmla="*/ 48 w 528"/>
                <a:gd name="T23" fmla="*/ 345 h 803"/>
                <a:gd name="T24" fmla="*/ 30 w 528"/>
                <a:gd name="T25" fmla="*/ 283 h 803"/>
                <a:gd name="T26" fmla="*/ 61 w 528"/>
                <a:gd name="T27" fmla="*/ 258 h 803"/>
                <a:gd name="T28" fmla="*/ 139 w 528"/>
                <a:gd name="T29" fmla="*/ 227 h 803"/>
                <a:gd name="T30" fmla="*/ 175 w 528"/>
                <a:gd name="T31" fmla="*/ 210 h 803"/>
                <a:gd name="T32" fmla="*/ 221 w 528"/>
                <a:gd name="T33" fmla="*/ 204 h 803"/>
                <a:gd name="T34" fmla="*/ 261 w 528"/>
                <a:gd name="T35" fmla="*/ 217 h 803"/>
                <a:gd name="T36" fmla="*/ 315 w 528"/>
                <a:gd name="T37" fmla="*/ 189 h 803"/>
                <a:gd name="T38" fmla="*/ 242 w 528"/>
                <a:gd name="T39" fmla="*/ 171 h 803"/>
                <a:gd name="T40" fmla="*/ 217 w 528"/>
                <a:gd name="T41" fmla="*/ 126 h 803"/>
                <a:gd name="T42" fmla="*/ 239 w 528"/>
                <a:gd name="T43" fmla="*/ 128 h 803"/>
                <a:gd name="T44" fmla="*/ 268 w 528"/>
                <a:gd name="T45" fmla="*/ 122 h 803"/>
                <a:gd name="T46" fmla="*/ 232 w 528"/>
                <a:gd name="T47" fmla="*/ 104 h 803"/>
                <a:gd name="T48" fmla="*/ 305 w 528"/>
                <a:gd name="T49" fmla="*/ 76 h 803"/>
                <a:gd name="T50" fmla="*/ 361 w 528"/>
                <a:gd name="T51" fmla="*/ 26 h 803"/>
                <a:gd name="T52" fmla="*/ 387 w 528"/>
                <a:gd name="T53" fmla="*/ 12 h 803"/>
                <a:gd name="T54" fmla="*/ 412 w 528"/>
                <a:gd name="T55" fmla="*/ 14 h 803"/>
                <a:gd name="T56" fmla="*/ 401 w 528"/>
                <a:gd name="T57" fmla="*/ 3 h 803"/>
                <a:gd name="T58" fmla="*/ 452 w 528"/>
                <a:gd name="T59" fmla="*/ 8 h 803"/>
                <a:gd name="T60" fmla="*/ 506 w 528"/>
                <a:gd name="T61" fmla="*/ 48 h 803"/>
                <a:gd name="T62" fmla="*/ 515 w 528"/>
                <a:gd name="T63" fmla="*/ 105 h 803"/>
                <a:gd name="T64" fmla="*/ 502 w 528"/>
                <a:gd name="T65" fmla="*/ 149 h 803"/>
                <a:gd name="T66" fmla="*/ 510 w 528"/>
                <a:gd name="T67" fmla="*/ 178 h 803"/>
                <a:gd name="T68" fmla="*/ 496 w 528"/>
                <a:gd name="T69" fmla="*/ 189 h 803"/>
                <a:gd name="T70" fmla="*/ 488 w 528"/>
                <a:gd name="T71" fmla="*/ 207 h 803"/>
                <a:gd name="T72" fmla="*/ 461 w 528"/>
                <a:gd name="T73" fmla="*/ 213 h 803"/>
                <a:gd name="T74" fmla="*/ 473 w 528"/>
                <a:gd name="T75" fmla="*/ 225 h 803"/>
                <a:gd name="T76" fmla="*/ 461 w 528"/>
                <a:gd name="T77" fmla="*/ 232 h 803"/>
                <a:gd name="T78" fmla="*/ 432 w 528"/>
                <a:gd name="T79" fmla="*/ 249 h 803"/>
                <a:gd name="T80" fmla="*/ 399 w 528"/>
                <a:gd name="T81" fmla="*/ 236 h 803"/>
                <a:gd name="T82" fmla="*/ 374 w 528"/>
                <a:gd name="T83" fmla="*/ 267 h 803"/>
                <a:gd name="T84" fmla="*/ 373 w 528"/>
                <a:gd name="T85" fmla="*/ 280 h 803"/>
                <a:gd name="T86" fmla="*/ 413 w 528"/>
                <a:gd name="T87" fmla="*/ 312 h 803"/>
                <a:gd name="T88" fmla="*/ 452 w 528"/>
                <a:gd name="T89" fmla="*/ 365 h 803"/>
                <a:gd name="T90" fmla="*/ 449 w 528"/>
                <a:gd name="T91" fmla="*/ 419 h 803"/>
                <a:gd name="T92" fmla="*/ 482 w 528"/>
                <a:gd name="T93" fmla="*/ 484 h 803"/>
                <a:gd name="T94" fmla="*/ 459 w 528"/>
                <a:gd name="T95" fmla="*/ 565 h 803"/>
                <a:gd name="T96" fmla="*/ 430 w 528"/>
                <a:gd name="T97" fmla="*/ 594 h 803"/>
                <a:gd name="T98" fmla="*/ 392 w 528"/>
                <a:gd name="T99" fmla="*/ 586 h 803"/>
                <a:gd name="T100" fmla="*/ 355 w 528"/>
                <a:gd name="T101" fmla="*/ 623 h 803"/>
                <a:gd name="T102" fmla="*/ 348 w 528"/>
                <a:gd name="T103" fmla="*/ 653 h 803"/>
                <a:gd name="T104" fmla="*/ 321 w 528"/>
                <a:gd name="T105" fmla="*/ 658 h 803"/>
                <a:gd name="T106" fmla="*/ 305 w 528"/>
                <a:gd name="T107" fmla="*/ 662 h 803"/>
                <a:gd name="T108" fmla="*/ 322 w 528"/>
                <a:gd name="T109" fmla="*/ 689 h 803"/>
                <a:gd name="T110" fmla="*/ 359 w 528"/>
                <a:gd name="T111" fmla="*/ 771 h 8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8"/>
                <a:gd name="T169" fmla="*/ 0 h 803"/>
                <a:gd name="T170" fmla="*/ 528 w 528"/>
                <a:gd name="T171" fmla="*/ 803 h 8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8" h="803">
                  <a:moveTo>
                    <a:pt x="87" y="803"/>
                  </a:moveTo>
                  <a:lnTo>
                    <a:pt x="87" y="796"/>
                  </a:lnTo>
                  <a:lnTo>
                    <a:pt x="87" y="789"/>
                  </a:lnTo>
                  <a:lnTo>
                    <a:pt x="86" y="782"/>
                  </a:lnTo>
                  <a:lnTo>
                    <a:pt x="86" y="774"/>
                  </a:lnTo>
                  <a:lnTo>
                    <a:pt x="86" y="754"/>
                  </a:lnTo>
                  <a:lnTo>
                    <a:pt x="87" y="736"/>
                  </a:lnTo>
                  <a:lnTo>
                    <a:pt x="90" y="721"/>
                  </a:lnTo>
                  <a:lnTo>
                    <a:pt x="94" y="706"/>
                  </a:lnTo>
                  <a:lnTo>
                    <a:pt x="98" y="694"/>
                  </a:lnTo>
                  <a:lnTo>
                    <a:pt x="106" y="682"/>
                  </a:lnTo>
                  <a:lnTo>
                    <a:pt x="115" y="673"/>
                  </a:lnTo>
                  <a:lnTo>
                    <a:pt x="126" y="666"/>
                  </a:lnTo>
                  <a:lnTo>
                    <a:pt x="127" y="640"/>
                  </a:lnTo>
                  <a:lnTo>
                    <a:pt x="102" y="634"/>
                  </a:lnTo>
                  <a:lnTo>
                    <a:pt x="102" y="631"/>
                  </a:lnTo>
                  <a:lnTo>
                    <a:pt x="101" y="624"/>
                  </a:lnTo>
                  <a:lnTo>
                    <a:pt x="99" y="615"/>
                  </a:lnTo>
                  <a:lnTo>
                    <a:pt x="101" y="605"/>
                  </a:lnTo>
                  <a:lnTo>
                    <a:pt x="81" y="597"/>
                  </a:lnTo>
                  <a:lnTo>
                    <a:pt x="70" y="583"/>
                  </a:lnTo>
                  <a:lnTo>
                    <a:pt x="65" y="568"/>
                  </a:lnTo>
                  <a:lnTo>
                    <a:pt x="63" y="554"/>
                  </a:lnTo>
                  <a:lnTo>
                    <a:pt x="66" y="535"/>
                  </a:lnTo>
                  <a:lnTo>
                    <a:pt x="73" y="519"/>
                  </a:lnTo>
                  <a:lnTo>
                    <a:pt x="83" y="506"/>
                  </a:lnTo>
                  <a:lnTo>
                    <a:pt x="90" y="486"/>
                  </a:lnTo>
                  <a:lnTo>
                    <a:pt x="80" y="479"/>
                  </a:lnTo>
                  <a:lnTo>
                    <a:pt x="72" y="474"/>
                  </a:lnTo>
                  <a:lnTo>
                    <a:pt x="63" y="470"/>
                  </a:lnTo>
                  <a:lnTo>
                    <a:pt x="55" y="467"/>
                  </a:lnTo>
                  <a:lnTo>
                    <a:pt x="47" y="463"/>
                  </a:lnTo>
                  <a:lnTo>
                    <a:pt x="37" y="460"/>
                  </a:lnTo>
                  <a:lnTo>
                    <a:pt x="28" y="456"/>
                  </a:lnTo>
                  <a:lnTo>
                    <a:pt x="17" y="449"/>
                  </a:lnTo>
                  <a:lnTo>
                    <a:pt x="1" y="435"/>
                  </a:lnTo>
                  <a:lnTo>
                    <a:pt x="0" y="421"/>
                  </a:lnTo>
                  <a:lnTo>
                    <a:pt x="4" y="409"/>
                  </a:lnTo>
                  <a:lnTo>
                    <a:pt x="11" y="399"/>
                  </a:lnTo>
                  <a:lnTo>
                    <a:pt x="14" y="395"/>
                  </a:lnTo>
                  <a:lnTo>
                    <a:pt x="17" y="392"/>
                  </a:lnTo>
                  <a:lnTo>
                    <a:pt x="21" y="388"/>
                  </a:lnTo>
                  <a:lnTo>
                    <a:pt x="26" y="385"/>
                  </a:lnTo>
                  <a:lnTo>
                    <a:pt x="30" y="381"/>
                  </a:lnTo>
                  <a:lnTo>
                    <a:pt x="37" y="376"/>
                  </a:lnTo>
                  <a:lnTo>
                    <a:pt x="44" y="370"/>
                  </a:lnTo>
                  <a:lnTo>
                    <a:pt x="52" y="363"/>
                  </a:lnTo>
                  <a:lnTo>
                    <a:pt x="48" y="345"/>
                  </a:lnTo>
                  <a:lnTo>
                    <a:pt x="41" y="322"/>
                  </a:lnTo>
                  <a:lnTo>
                    <a:pt x="34" y="298"/>
                  </a:lnTo>
                  <a:lnTo>
                    <a:pt x="29" y="283"/>
                  </a:lnTo>
                  <a:lnTo>
                    <a:pt x="30" y="283"/>
                  </a:lnTo>
                  <a:lnTo>
                    <a:pt x="33" y="282"/>
                  </a:lnTo>
                  <a:lnTo>
                    <a:pt x="37" y="279"/>
                  </a:lnTo>
                  <a:lnTo>
                    <a:pt x="44" y="278"/>
                  </a:lnTo>
                  <a:lnTo>
                    <a:pt x="61" y="258"/>
                  </a:lnTo>
                  <a:lnTo>
                    <a:pt x="106" y="253"/>
                  </a:lnTo>
                  <a:lnTo>
                    <a:pt x="119" y="243"/>
                  </a:lnTo>
                  <a:lnTo>
                    <a:pt x="130" y="233"/>
                  </a:lnTo>
                  <a:lnTo>
                    <a:pt x="139" y="227"/>
                  </a:lnTo>
                  <a:lnTo>
                    <a:pt x="149" y="221"/>
                  </a:lnTo>
                  <a:lnTo>
                    <a:pt x="157" y="217"/>
                  </a:lnTo>
                  <a:lnTo>
                    <a:pt x="166" y="213"/>
                  </a:lnTo>
                  <a:lnTo>
                    <a:pt x="175" y="210"/>
                  </a:lnTo>
                  <a:lnTo>
                    <a:pt x="186" y="206"/>
                  </a:lnTo>
                  <a:lnTo>
                    <a:pt x="198" y="203"/>
                  </a:lnTo>
                  <a:lnTo>
                    <a:pt x="210" y="203"/>
                  </a:lnTo>
                  <a:lnTo>
                    <a:pt x="221" y="204"/>
                  </a:lnTo>
                  <a:lnTo>
                    <a:pt x="232" y="206"/>
                  </a:lnTo>
                  <a:lnTo>
                    <a:pt x="242" y="210"/>
                  </a:lnTo>
                  <a:lnTo>
                    <a:pt x="251" y="214"/>
                  </a:lnTo>
                  <a:lnTo>
                    <a:pt x="261" y="217"/>
                  </a:lnTo>
                  <a:lnTo>
                    <a:pt x="269" y="220"/>
                  </a:lnTo>
                  <a:lnTo>
                    <a:pt x="276" y="203"/>
                  </a:lnTo>
                  <a:lnTo>
                    <a:pt x="298" y="211"/>
                  </a:lnTo>
                  <a:lnTo>
                    <a:pt x="315" y="189"/>
                  </a:lnTo>
                  <a:lnTo>
                    <a:pt x="292" y="193"/>
                  </a:lnTo>
                  <a:lnTo>
                    <a:pt x="272" y="191"/>
                  </a:lnTo>
                  <a:lnTo>
                    <a:pt x="256" y="184"/>
                  </a:lnTo>
                  <a:lnTo>
                    <a:pt x="242" y="171"/>
                  </a:lnTo>
                  <a:lnTo>
                    <a:pt x="231" y="159"/>
                  </a:lnTo>
                  <a:lnTo>
                    <a:pt x="222" y="145"/>
                  </a:lnTo>
                  <a:lnTo>
                    <a:pt x="218" y="134"/>
                  </a:lnTo>
                  <a:lnTo>
                    <a:pt x="217" y="126"/>
                  </a:lnTo>
                  <a:lnTo>
                    <a:pt x="221" y="127"/>
                  </a:lnTo>
                  <a:lnTo>
                    <a:pt x="227" y="128"/>
                  </a:lnTo>
                  <a:lnTo>
                    <a:pt x="233" y="128"/>
                  </a:lnTo>
                  <a:lnTo>
                    <a:pt x="239" y="128"/>
                  </a:lnTo>
                  <a:lnTo>
                    <a:pt x="246" y="127"/>
                  </a:lnTo>
                  <a:lnTo>
                    <a:pt x="253" y="126"/>
                  </a:lnTo>
                  <a:lnTo>
                    <a:pt x="261" y="124"/>
                  </a:lnTo>
                  <a:lnTo>
                    <a:pt x="268" y="122"/>
                  </a:lnTo>
                  <a:lnTo>
                    <a:pt x="262" y="120"/>
                  </a:lnTo>
                  <a:lnTo>
                    <a:pt x="251" y="116"/>
                  </a:lnTo>
                  <a:lnTo>
                    <a:pt x="239" y="111"/>
                  </a:lnTo>
                  <a:lnTo>
                    <a:pt x="232" y="104"/>
                  </a:lnTo>
                  <a:lnTo>
                    <a:pt x="249" y="105"/>
                  </a:lnTo>
                  <a:lnTo>
                    <a:pt x="267" y="99"/>
                  </a:lnTo>
                  <a:lnTo>
                    <a:pt x="286" y="90"/>
                  </a:lnTo>
                  <a:lnTo>
                    <a:pt x="305" y="76"/>
                  </a:lnTo>
                  <a:lnTo>
                    <a:pt x="323" y="61"/>
                  </a:lnTo>
                  <a:lnTo>
                    <a:pt x="340" y="47"/>
                  </a:lnTo>
                  <a:lnTo>
                    <a:pt x="352" y="35"/>
                  </a:lnTo>
                  <a:lnTo>
                    <a:pt x="361" y="26"/>
                  </a:lnTo>
                  <a:lnTo>
                    <a:pt x="368" y="21"/>
                  </a:lnTo>
                  <a:lnTo>
                    <a:pt x="373" y="17"/>
                  </a:lnTo>
                  <a:lnTo>
                    <a:pt x="380" y="14"/>
                  </a:lnTo>
                  <a:lnTo>
                    <a:pt x="387" y="12"/>
                  </a:lnTo>
                  <a:lnTo>
                    <a:pt x="392" y="11"/>
                  </a:lnTo>
                  <a:lnTo>
                    <a:pt x="399" y="11"/>
                  </a:lnTo>
                  <a:lnTo>
                    <a:pt x="405" y="12"/>
                  </a:lnTo>
                  <a:lnTo>
                    <a:pt x="412" y="14"/>
                  </a:lnTo>
                  <a:lnTo>
                    <a:pt x="410" y="12"/>
                  </a:lnTo>
                  <a:lnTo>
                    <a:pt x="409" y="8"/>
                  </a:lnTo>
                  <a:lnTo>
                    <a:pt x="405" y="6"/>
                  </a:lnTo>
                  <a:lnTo>
                    <a:pt x="401" y="3"/>
                  </a:lnTo>
                  <a:lnTo>
                    <a:pt x="415" y="0"/>
                  </a:lnTo>
                  <a:lnTo>
                    <a:pt x="427" y="0"/>
                  </a:lnTo>
                  <a:lnTo>
                    <a:pt x="439" y="3"/>
                  </a:lnTo>
                  <a:lnTo>
                    <a:pt x="452" y="8"/>
                  </a:lnTo>
                  <a:lnTo>
                    <a:pt x="466" y="15"/>
                  </a:lnTo>
                  <a:lnTo>
                    <a:pt x="478" y="25"/>
                  </a:lnTo>
                  <a:lnTo>
                    <a:pt x="492" y="36"/>
                  </a:lnTo>
                  <a:lnTo>
                    <a:pt x="506" y="48"/>
                  </a:lnTo>
                  <a:lnTo>
                    <a:pt x="525" y="72"/>
                  </a:lnTo>
                  <a:lnTo>
                    <a:pt x="528" y="88"/>
                  </a:lnTo>
                  <a:lnTo>
                    <a:pt x="522" y="99"/>
                  </a:lnTo>
                  <a:lnTo>
                    <a:pt x="515" y="105"/>
                  </a:lnTo>
                  <a:lnTo>
                    <a:pt x="515" y="124"/>
                  </a:lnTo>
                  <a:lnTo>
                    <a:pt x="511" y="135"/>
                  </a:lnTo>
                  <a:lnTo>
                    <a:pt x="507" y="142"/>
                  </a:lnTo>
                  <a:lnTo>
                    <a:pt x="502" y="149"/>
                  </a:lnTo>
                  <a:lnTo>
                    <a:pt x="500" y="157"/>
                  </a:lnTo>
                  <a:lnTo>
                    <a:pt x="502" y="166"/>
                  </a:lnTo>
                  <a:lnTo>
                    <a:pt x="506" y="173"/>
                  </a:lnTo>
                  <a:lnTo>
                    <a:pt x="510" y="178"/>
                  </a:lnTo>
                  <a:lnTo>
                    <a:pt x="513" y="184"/>
                  </a:lnTo>
                  <a:lnTo>
                    <a:pt x="510" y="188"/>
                  </a:lnTo>
                  <a:lnTo>
                    <a:pt x="503" y="189"/>
                  </a:lnTo>
                  <a:lnTo>
                    <a:pt x="496" y="189"/>
                  </a:lnTo>
                  <a:lnTo>
                    <a:pt x="491" y="189"/>
                  </a:lnTo>
                  <a:lnTo>
                    <a:pt x="488" y="193"/>
                  </a:lnTo>
                  <a:lnTo>
                    <a:pt x="489" y="200"/>
                  </a:lnTo>
                  <a:lnTo>
                    <a:pt x="488" y="207"/>
                  </a:lnTo>
                  <a:lnTo>
                    <a:pt x="484" y="211"/>
                  </a:lnTo>
                  <a:lnTo>
                    <a:pt x="478" y="214"/>
                  </a:lnTo>
                  <a:lnTo>
                    <a:pt x="470" y="214"/>
                  </a:lnTo>
                  <a:lnTo>
                    <a:pt x="461" y="213"/>
                  </a:lnTo>
                  <a:lnTo>
                    <a:pt x="463" y="214"/>
                  </a:lnTo>
                  <a:lnTo>
                    <a:pt x="467" y="217"/>
                  </a:lnTo>
                  <a:lnTo>
                    <a:pt x="471" y="221"/>
                  </a:lnTo>
                  <a:lnTo>
                    <a:pt x="473" y="225"/>
                  </a:lnTo>
                  <a:lnTo>
                    <a:pt x="471" y="228"/>
                  </a:lnTo>
                  <a:lnTo>
                    <a:pt x="470" y="229"/>
                  </a:lnTo>
                  <a:lnTo>
                    <a:pt x="466" y="231"/>
                  </a:lnTo>
                  <a:lnTo>
                    <a:pt x="461" y="232"/>
                  </a:lnTo>
                  <a:lnTo>
                    <a:pt x="457" y="238"/>
                  </a:lnTo>
                  <a:lnTo>
                    <a:pt x="452" y="246"/>
                  </a:lnTo>
                  <a:lnTo>
                    <a:pt x="444" y="251"/>
                  </a:lnTo>
                  <a:lnTo>
                    <a:pt x="432" y="249"/>
                  </a:lnTo>
                  <a:lnTo>
                    <a:pt x="427" y="246"/>
                  </a:lnTo>
                  <a:lnTo>
                    <a:pt x="420" y="242"/>
                  </a:lnTo>
                  <a:lnTo>
                    <a:pt x="410" y="239"/>
                  </a:lnTo>
                  <a:lnTo>
                    <a:pt x="399" y="236"/>
                  </a:lnTo>
                  <a:lnTo>
                    <a:pt x="388" y="239"/>
                  </a:lnTo>
                  <a:lnTo>
                    <a:pt x="380" y="247"/>
                  </a:lnTo>
                  <a:lnTo>
                    <a:pt x="374" y="258"/>
                  </a:lnTo>
                  <a:lnTo>
                    <a:pt x="374" y="267"/>
                  </a:lnTo>
                  <a:lnTo>
                    <a:pt x="374" y="268"/>
                  </a:lnTo>
                  <a:lnTo>
                    <a:pt x="373" y="271"/>
                  </a:lnTo>
                  <a:lnTo>
                    <a:pt x="373" y="275"/>
                  </a:lnTo>
                  <a:lnTo>
                    <a:pt x="373" y="280"/>
                  </a:lnTo>
                  <a:lnTo>
                    <a:pt x="377" y="287"/>
                  </a:lnTo>
                  <a:lnTo>
                    <a:pt x="384" y="294"/>
                  </a:lnTo>
                  <a:lnTo>
                    <a:pt x="397" y="303"/>
                  </a:lnTo>
                  <a:lnTo>
                    <a:pt x="413" y="312"/>
                  </a:lnTo>
                  <a:lnTo>
                    <a:pt x="431" y="323"/>
                  </a:lnTo>
                  <a:lnTo>
                    <a:pt x="442" y="336"/>
                  </a:lnTo>
                  <a:lnTo>
                    <a:pt x="449" y="350"/>
                  </a:lnTo>
                  <a:lnTo>
                    <a:pt x="452" y="365"/>
                  </a:lnTo>
                  <a:lnTo>
                    <a:pt x="453" y="380"/>
                  </a:lnTo>
                  <a:lnTo>
                    <a:pt x="452" y="394"/>
                  </a:lnTo>
                  <a:lnTo>
                    <a:pt x="450" y="408"/>
                  </a:lnTo>
                  <a:lnTo>
                    <a:pt x="449" y="419"/>
                  </a:lnTo>
                  <a:lnTo>
                    <a:pt x="453" y="426"/>
                  </a:lnTo>
                  <a:lnTo>
                    <a:pt x="464" y="442"/>
                  </a:lnTo>
                  <a:lnTo>
                    <a:pt x="475" y="463"/>
                  </a:lnTo>
                  <a:lnTo>
                    <a:pt x="482" y="484"/>
                  </a:lnTo>
                  <a:lnTo>
                    <a:pt x="455" y="503"/>
                  </a:lnTo>
                  <a:lnTo>
                    <a:pt x="461" y="518"/>
                  </a:lnTo>
                  <a:lnTo>
                    <a:pt x="463" y="542"/>
                  </a:lnTo>
                  <a:lnTo>
                    <a:pt x="459" y="565"/>
                  </a:lnTo>
                  <a:lnTo>
                    <a:pt x="450" y="584"/>
                  </a:lnTo>
                  <a:lnTo>
                    <a:pt x="445" y="590"/>
                  </a:lnTo>
                  <a:lnTo>
                    <a:pt x="438" y="593"/>
                  </a:lnTo>
                  <a:lnTo>
                    <a:pt x="430" y="594"/>
                  </a:lnTo>
                  <a:lnTo>
                    <a:pt x="420" y="594"/>
                  </a:lnTo>
                  <a:lnTo>
                    <a:pt x="410" y="593"/>
                  </a:lnTo>
                  <a:lnTo>
                    <a:pt x="401" y="590"/>
                  </a:lnTo>
                  <a:lnTo>
                    <a:pt x="392" y="586"/>
                  </a:lnTo>
                  <a:lnTo>
                    <a:pt x="384" y="582"/>
                  </a:lnTo>
                  <a:lnTo>
                    <a:pt x="379" y="602"/>
                  </a:lnTo>
                  <a:lnTo>
                    <a:pt x="369" y="615"/>
                  </a:lnTo>
                  <a:lnTo>
                    <a:pt x="355" y="623"/>
                  </a:lnTo>
                  <a:lnTo>
                    <a:pt x="344" y="626"/>
                  </a:lnTo>
                  <a:lnTo>
                    <a:pt x="345" y="631"/>
                  </a:lnTo>
                  <a:lnTo>
                    <a:pt x="347" y="642"/>
                  </a:lnTo>
                  <a:lnTo>
                    <a:pt x="348" y="653"/>
                  </a:lnTo>
                  <a:lnTo>
                    <a:pt x="344" y="659"/>
                  </a:lnTo>
                  <a:lnTo>
                    <a:pt x="337" y="659"/>
                  </a:lnTo>
                  <a:lnTo>
                    <a:pt x="330" y="659"/>
                  </a:lnTo>
                  <a:lnTo>
                    <a:pt x="321" y="658"/>
                  </a:lnTo>
                  <a:lnTo>
                    <a:pt x="309" y="651"/>
                  </a:lnTo>
                  <a:lnTo>
                    <a:pt x="309" y="652"/>
                  </a:lnTo>
                  <a:lnTo>
                    <a:pt x="308" y="656"/>
                  </a:lnTo>
                  <a:lnTo>
                    <a:pt x="305" y="662"/>
                  </a:lnTo>
                  <a:lnTo>
                    <a:pt x="301" y="667"/>
                  </a:lnTo>
                  <a:lnTo>
                    <a:pt x="304" y="670"/>
                  </a:lnTo>
                  <a:lnTo>
                    <a:pt x="312" y="680"/>
                  </a:lnTo>
                  <a:lnTo>
                    <a:pt x="322" y="689"/>
                  </a:lnTo>
                  <a:lnTo>
                    <a:pt x="334" y="700"/>
                  </a:lnTo>
                  <a:lnTo>
                    <a:pt x="343" y="716"/>
                  </a:lnTo>
                  <a:lnTo>
                    <a:pt x="351" y="741"/>
                  </a:lnTo>
                  <a:lnTo>
                    <a:pt x="359" y="771"/>
                  </a:lnTo>
                  <a:lnTo>
                    <a:pt x="372" y="801"/>
                  </a:lnTo>
                  <a:lnTo>
                    <a:pt x="87" y="8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1957" y="3744"/>
              <a:ext cx="218" cy="159"/>
            </a:xfrm>
            <a:custGeom>
              <a:avLst/>
              <a:gdLst>
                <a:gd name="T0" fmla="*/ 0 w 218"/>
                <a:gd name="T1" fmla="*/ 23 h 159"/>
                <a:gd name="T2" fmla="*/ 7 w 218"/>
                <a:gd name="T3" fmla="*/ 37 h 159"/>
                <a:gd name="T4" fmla="*/ 16 w 218"/>
                <a:gd name="T5" fmla="*/ 63 h 159"/>
                <a:gd name="T6" fmla="*/ 29 w 218"/>
                <a:gd name="T7" fmla="*/ 97 h 159"/>
                <a:gd name="T8" fmla="*/ 40 w 218"/>
                <a:gd name="T9" fmla="*/ 130 h 159"/>
                <a:gd name="T10" fmla="*/ 41 w 218"/>
                <a:gd name="T11" fmla="*/ 131 h 159"/>
                <a:gd name="T12" fmla="*/ 47 w 218"/>
                <a:gd name="T13" fmla="*/ 133 h 159"/>
                <a:gd name="T14" fmla="*/ 54 w 218"/>
                <a:gd name="T15" fmla="*/ 137 h 159"/>
                <a:gd name="T16" fmla="*/ 62 w 218"/>
                <a:gd name="T17" fmla="*/ 139 h 159"/>
                <a:gd name="T18" fmla="*/ 72 w 218"/>
                <a:gd name="T19" fmla="*/ 145 h 159"/>
                <a:gd name="T20" fmla="*/ 81 w 218"/>
                <a:gd name="T21" fmla="*/ 149 h 159"/>
                <a:gd name="T22" fmla="*/ 88 w 218"/>
                <a:gd name="T23" fmla="*/ 155 h 159"/>
                <a:gd name="T24" fmla="*/ 95 w 218"/>
                <a:gd name="T25" fmla="*/ 159 h 159"/>
                <a:gd name="T26" fmla="*/ 98 w 218"/>
                <a:gd name="T27" fmla="*/ 152 h 159"/>
                <a:gd name="T28" fmla="*/ 102 w 218"/>
                <a:gd name="T29" fmla="*/ 145 h 159"/>
                <a:gd name="T30" fmla="*/ 108 w 218"/>
                <a:gd name="T31" fmla="*/ 137 h 159"/>
                <a:gd name="T32" fmla="*/ 116 w 218"/>
                <a:gd name="T33" fmla="*/ 127 h 159"/>
                <a:gd name="T34" fmla="*/ 120 w 218"/>
                <a:gd name="T35" fmla="*/ 119 h 159"/>
                <a:gd name="T36" fmla="*/ 127 w 218"/>
                <a:gd name="T37" fmla="*/ 115 h 159"/>
                <a:gd name="T38" fmla="*/ 135 w 218"/>
                <a:gd name="T39" fmla="*/ 115 h 159"/>
                <a:gd name="T40" fmla="*/ 145 w 218"/>
                <a:gd name="T41" fmla="*/ 117 h 159"/>
                <a:gd name="T42" fmla="*/ 153 w 218"/>
                <a:gd name="T43" fmla="*/ 123 h 159"/>
                <a:gd name="T44" fmla="*/ 162 w 218"/>
                <a:gd name="T45" fmla="*/ 130 h 159"/>
                <a:gd name="T46" fmla="*/ 168 w 218"/>
                <a:gd name="T47" fmla="*/ 137 h 159"/>
                <a:gd name="T48" fmla="*/ 173 w 218"/>
                <a:gd name="T49" fmla="*/ 144 h 159"/>
                <a:gd name="T50" fmla="*/ 174 w 218"/>
                <a:gd name="T51" fmla="*/ 141 h 159"/>
                <a:gd name="T52" fmla="*/ 177 w 218"/>
                <a:gd name="T53" fmla="*/ 135 h 159"/>
                <a:gd name="T54" fmla="*/ 181 w 218"/>
                <a:gd name="T55" fmla="*/ 128 h 159"/>
                <a:gd name="T56" fmla="*/ 188 w 218"/>
                <a:gd name="T57" fmla="*/ 123 h 159"/>
                <a:gd name="T58" fmla="*/ 192 w 218"/>
                <a:gd name="T59" fmla="*/ 124 h 159"/>
                <a:gd name="T60" fmla="*/ 200 w 218"/>
                <a:gd name="T61" fmla="*/ 127 h 159"/>
                <a:gd name="T62" fmla="*/ 210 w 218"/>
                <a:gd name="T63" fmla="*/ 134 h 159"/>
                <a:gd name="T64" fmla="*/ 218 w 218"/>
                <a:gd name="T65" fmla="*/ 144 h 159"/>
                <a:gd name="T66" fmla="*/ 213 w 218"/>
                <a:gd name="T67" fmla="*/ 106 h 159"/>
                <a:gd name="T68" fmla="*/ 204 w 218"/>
                <a:gd name="T69" fmla="*/ 63 h 159"/>
                <a:gd name="T70" fmla="*/ 193 w 218"/>
                <a:gd name="T71" fmla="*/ 25 h 159"/>
                <a:gd name="T72" fmla="*/ 184 w 218"/>
                <a:gd name="T73" fmla="*/ 0 h 159"/>
                <a:gd name="T74" fmla="*/ 170 w 218"/>
                <a:gd name="T75" fmla="*/ 0 h 159"/>
                <a:gd name="T76" fmla="*/ 146 w 218"/>
                <a:gd name="T77" fmla="*/ 3 h 159"/>
                <a:gd name="T78" fmla="*/ 117 w 218"/>
                <a:gd name="T79" fmla="*/ 7 h 159"/>
                <a:gd name="T80" fmla="*/ 84 w 218"/>
                <a:gd name="T81" fmla="*/ 11 h 159"/>
                <a:gd name="T82" fmla="*/ 52 w 218"/>
                <a:gd name="T83" fmla="*/ 15 h 159"/>
                <a:gd name="T84" fmla="*/ 26 w 218"/>
                <a:gd name="T85" fmla="*/ 19 h 159"/>
                <a:gd name="T86" fmla="*/ 7 w 218"/>
                <a:gd name="T87" fmla="*/ 22 h 159"/>
                <a:gd name="T88" fmla="*/ 0 w 218"/>
                <a:gd name="T89" fmla="*/ 23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8"/>
                <a:gd name="T136" fmla="*/ 0 h 159"/>
                <a:gd name="T137" fmla="*/ 218 w 218"/>
                <a:gd name="T138" fmla="*/ 159 h 1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8" h="159">
                  <a:moveTo>
                    <a:pt x="0" y="23"/>
                  </a:moveTo>
                  <a:lnTo>
                    <a:pt x="7" y="37"/>
                  </a:lnTo>
                  <a:lnTo>
                    <a:pt x="16" y="63"/>
                  </a:lnTo>
                  <a:lnTo>
                    <a:pt x="29" y="97"/>
                  </a:lnTo>
                  <a:lnTo>
                    <a:pt x="40" y="130"/>
                  </a:lnTo>
                  <a:lnTo>
                    <a:pt x="41" y="131"/>
                  </a:lnTo>
                  <a:lnTo>
                    <a:pt x="47" y="133"/>
                  </a:lnTo>
                  <a:lnTo>
                    <a:pt x="54" y="137"/>
                  </a:lnTo>
                  <a:lnTo>
                    <a:pt x="62" y="139"/>
                  </a:lnTo>
                  <a:lnTo>
                    <a:pt x="72" y="145"/>
                  </a:lnTo>
                  <a:lnTo>
                    <a:pt x="81" y="149"/>
                  </a:lnTo>
                  <a:lnTo>
                    <a:pt x="88" y="155"/>
                  </a:lnTo>
                  <a:lnTo>
                    <a:pt x="95" y="159"/>
                  </a:lnTo>
                  <a:lnTo>
                    <a:pt x="98" y="152"/>
                  </a:lnTo>
                  <a:lnTo>
                    <a:pt x="102" y="145"/>
                  </a:lnTo>
                  <a:lnTo>
                    <a:pt x="108" y="137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7" y="115"/>
                  </a:lnTo>
                  <a:lnTo>
                    <a:pt x="135" y="115"/>
                  </a:lnTo>
                  <a:lnTo>
                    <a:pt x="145" y="117"/>
                  </a:lnTo>
                  <a:lnTo>
                    <a:pt x="153" y="123"/>
                  </a:lnTo>
                  <a:lnTo>
                    <a:pt x="162" y="130"/>
                  </a:lnTo>
                  <a:lnTo>
                    <a:pt x="168" y="137"/>
                  </a:lnTo>
                  <a:lnTo>
                    <a:pt x="173" y="144"/>
                  </a:lnTo>
                  <a:lnTo>
                    <a:pt x="174" y="141"/>
                  </a:lnTo>
                  <a:lnTo>
                    <a:pt x="177" y="135"/>
                  </a:lnTo>
                  <a:lnTo>
                    <a:pt x="181" y="128"/>
                  </a:lnTo>
                  <a:lnTo>
                    <a:pt x="188" y="123"/>
                  </a:lnTo>
                  <a:lnTo>
                    <a:pt x="192" y="124"/>
                  </a:lnTo>
                  <a:lnTo>
                    <a:pt x="200" y="127"/>
                  </a:lnTo>
                  <a:lnTo>
                    <a:pt x="210" y="134"/>
                  </a:lnTo>
                  <a:lnTo>
                    <a:pt x="218" y="144"/>
                  </a:lnTo>
                  <a:lnTo>
                    <a:pt x="213" y="106"/>
                  </a:lnTo>
                  <a:lnTo>
                    <a:pt x="204" y="63"/>
                  </a:lnTo>
                  <a:lnTo>
                    <a:pt x="193" y="25"/>
                  </a:lnTo>
                  <a:lnTo>
                    <a:pt x="184" y="0"/>
                  </a:lnTo>
                  <a:lnTo>
                    <a:pt x="170" y="0"/>
                  </a:lnTo>
                  <a:lnTo>
                    <a:pt x="146" y="3"/>
                  </a:lnTo>
                  <a:lnTo>
                    <a:pt x="117" y="7"/>
                  </a:lnTo>
                  <a:lnTo>
                    <a:pt x="84" y="11"/>
                  </a:lnTo>
                  <a:lnTo>
                    <a:pt x="52" y="15"/>
                  </a:lnTo>
                  <a:lnTo>
                    <a:pt x="26" y="19"/>
                  </a:lnTo>
                  <a:lnTo>
                    <a:pt x="7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011" y="3423"/>
              <a:ext cx="748" cy="860"/>
            </a:xfrm>
            <a:custGeom>
              <a:avLst/>
              <a:gdLst>
                <a:gd name="T0" fmla="*/ 658 w 748"/>
                <a:gd name="T1" fmla="*/ 716 h 860"/>
                <a:gd name="T2" fmla="*/ 643 w 748"/>
                <a:gd name="T3" fmla="*/ 669 h 860"/>
                <a:gd name="T4" fmla="*/ 643 w 748"/>
                <a:gd name="T5" fmla="*/ 590 h 860"/>
                <a:gd name="T6" fmla="*/ 704 w 748"/>
                <a:gd name="T7" fmla="*/ 603 h 860"/>
                <a:gd name="T8" fmla="*/ 734 w 748"/>
                <a:gd name="T9" fmla="*/ 553 h 860"/>
                <a:gd name="T10" fmla="*/ 747 w 748"/>
                <a:gd name="T11" fmla="*/ 534 h 860"/>
                <a:gd name="T12" fmla="*/ 713 w 748"/>
                <a:gd name="T13" fmla="*/ 447 h 860"/>
                <a:gd name="T14" fmla="*/ 676 w 748"/>
                <a:gd name="T15" fmla="*/ 405 h 860"/>
                <a:gd name="T16" fmla="*/ 679 w 748"/>
                <a:gd name="T17" fmla="*/ 332 h 860"/>
                <a:gd name="T18" fmla="*/ 571 w 748"/>
                <a:gd name="T19" fmla="*/ 306 h 860"/>
                <a:gd name="T20" fmla="*/ 531 w 748"/>
                <a:gd name="T21" fmla="*/ 311 h 860"/>
                <a:gd name="T22" fmla="*/ 465 w 748"/>
                <a:gd name="T23" fmla="*/ 306 h 860"/>
                <a:gd name="T24" fmla="*/ 420 w 748"/>
                <a:gd name="T25" fmla="*/ 286 h 860"/>
                <a:gd name="T26" fmla="*/ 394 w 748"/>
                <a:gd name="T27" fmla="*/ 244 h 860"/>
                <a:gd name="T28" fmla="*/ 431 w 748"/>
                <a:gd name="T29" fmla="*/ 241 h 860"/>
                <a:gd name="T30" fmla="*/ 485 w 748"/>
                <a:gd name="T31" fmla="*/ 275 h 860"/>
                <a:gd name="T32" fmla="*/ 536 w 748"/>
                <a:gd name="T33" fmla="*/ 293 h 860"/>
                <a:gd name="T34" fmla="*/ 588 w 748"/>
                <a:gd name="T35" fmla="*/ 202 h 860"/>
                <a:gd name="T36" fmla="*/ 545 w 748"/>
                <a:gd name="T37" fmla="*/ 208 h 860"/>
                <a:gd name="T38" fmla="*/ 491 w 748"/>
                <a:gd name="T39" fmla="*/ 159 h 860"/>
                <a:gd name="T40" fmla="*/ 460 w 748"/>
                <a:gd name="T41" fmla="*/ 150 h 860"/>
                <a:gd name="T42" fmla="*/ 433 w 748"/>
                <a:gd name="T43" fmla="*/ 76 h 860"/>
                <a:gd name="T44" fmla="*/ 358 w 748"/>
                <a:gd name="T45" fmla="*/ 43 h 860"/>
                <a:gd name="T46" fmla="*/ 268 w 748"/>
                <a:gd name="T47" fmla="*/ 3 h 860"/>
                <a:gd name="T48" fmla="*/ 190 w 748"/>
                <a:gd name="T49" fmla="*/ 38 h 860"/>
                <a:gd name="T50" fmla="*/ 181 w 748"/>
                <a:gd name="T51" fmla="*/ 80 h 860"/>
                <a:gd name="T52" fmla="*/ 154 w 748"/>
                <a:gd name="T53" fmla="*/ 141 h 860"/>
                <a:gd name="T54" fmla="*/ 201 w 748"/>
                <a:gd name="T55" fmla="*/ 136 h 860"/>
                <a:gd name="T56" fmla="*/ 206 w 748"/>
                <a:gd name="T57" fmla="*/ 181 h 860"/>
                <a:gd name="T58" fmla="*/ 194 w 748"/>
                <a:gd name="T59" fmla="*/ 228 h 860"/>
                <a:gd name="T60" fmla="*/ 208 w 748"/>
                <a:gd name="T61" fmla="*/ 252 h 860"/>
                <a:gd name="T62" fmla="*/ 230 w 748"/>
                <a:gd name="T63" fmla="*/ 264 h 860"/>
                <a:gd name="T64" fmla="*/ 227 w 748"/>
                <a:gd name="T65" fmla="*/ 284 h 860"/>
                <a:gd name="T66" fmla="*/ 257 w 748"/>
                <a:gd name="T67" fmla="*/ 313 h 860"/>
                <a:gd name="T68" fmla="*/ 322 w 748"/>
                <a:gd name="T69" fmla="*/ 324 h 860"/>
                <a:gd name="T70" fmla="*/ 310 w 748"/>
                <a:gd name="T71" fmla="*/ 368 h 860"/>
                <a:gd name="T72" fmla="*/ 256 w 748"/>
                <a:gd name="T73" fmla="*/ 423 h 860"/>
                <a:gd name="T74" fmla="*/ 241 w 748"/>
                <a:gd name="T75" fmla="*/ 535 h 860"/>
                <a:gd name="T76" fmla="*/ 212 w 748"/>
                <a:gd name="T77" fmla="*/ 538 h 860"/>
                <a:gd name="T78" fmla="*/ 163 w 748"/>
                <a:gd name="T79" fmla="*/ 465 h 860"/>
                <a:gd name="T80" fmla="*/ 152 w 748"/>
                <a:gd name="T81" fmla="*/ 391 h 860"/>
                <a:gd name="T82" fmla="*/ 155 w 748"/>
                <a:gd name="T83" fmla="*/ 337 h 860"/>
                <a:gd name="T84" fmla="*/ 136 w 748"/>
                <a:gd name="T85" fmla="*/ 373 h 860"/>
                <a:gd name="T86" fmla="*/ 104 w 748"/>
                <a:gd name="T87" fmla="*/ 353 h 860"/>
                <a:gd name="T88" fmla="*/ 72 w 748"/>
                <a:gd name="T89" fmla="*/ 318 h 860"/>
                <a:gd name="T90" fmla="*/ 67 w 748"/>
                <a:gd name="T91" fmla="*/ 351 h 860"/>
                <a:gd name="T92" fmla="*/ 27 w 748"/>
                <a:gd name="T93" fmla="*/ 322 h 860"/>
                <a:gd name="T94" fmla="*/ 20 w 748"/>
                <a:gd name="T95" fmla="*/ 353 h 860"/>
                <a:gd name="T96" fmla="*/ 57 w 748"/>
                <a:gd name="T97" fmla="*/ 386 h 860"/>
                <a:gd name="T98" fmla="*/ 11 w 748"/>
                <a:gd name="T99" fmla="*/ 380 h 860"/>
                <a:gd name="T100" fmla="*/ 15 w 748"/>
                <a:gd name="T101" fmla="*/ 395 h 860"/>
                <a:gd name="T102" fmla="*/ 61 w 748"/>
                <a:gd name="T103" fmla="*/ 416 h 860"/>
                <a:gd name="T104" fmla="*/ 115 w 748"/>
                <a:gd name="T105" fmla="*/ 462 h 860"/>
                <a:gd name="T106" fmla="*/ 173 w 748"/>
                <a:gd name="T107" fmla="*/ 603 h 860"/>
                <a:gd name="T108" fmla="*/ 237 w 748"/>
                <a:gd name="T109" fmla="*/ 683 h 860"/>
                <a:gd name="T110" fmla="*/ 290 w 748"/>
                <a:gd name="T111" fmla="*/ 657 h 860"/>
                <a:gd name="T112" fmla="*/ 336 w 748"/>
                <a:gd name="T113" fmla="*/ 665 h 860"/>
                <a:gd name="T114" fmla="*/ 387 w 748"/>
                <a:gd name="T115" fmla="*/ 659 h 860"/>
                <a:gd name="T116" fmla="*/ 437 w 748"/>
                <a:gd name="T117" fmla="*/ 686 h 860"/>
                <a:gd name="T118" fmla="*/ 409 w 748"/>
                <a:gd name="T119" fmla="*/ 771 h 8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8"/>
                <a:gd name="T181" fmla="*/ 0 h 860"/>
                <a:gd name="T182" fmla="*/ 748 w 748"/>
                <a:gd name="T183" fmla="*/ 860 h 8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8" h="860">
                  <a:moveTo>
                    <a:pt x="706" y="860"/>
                  </a:moveTo>
                  <a:lnTo>
                    <a:pt x="706" y="833"/>
                  </a:lnTo>
                  <a:lnTo>
                    <a:pt x="704" y="804"/>
                  </a:lnTo>
                  <a:lnTo>
                    <a:pt x="697" y="778"/>
                  </a:lnTo>
                  <a:lnTo>
                    <a:pt x="687" y="756"/>
                  </a:lnTo>
                  <a:lnTo>
                    <a:pt x="671" y="733"/>
                  </a:lnTo>
                  <a:lnTo>
                    <a:pt x="658" y="716"/>
                  </a:lnTo>
                  <a:lnTo>
                    <a:pt x="650" y="706"/>
                  </a:lnTo>
                  <a:lnTo>
                    <a:pt x="647" y="702"/>
                  </a:lnTo>
                  <a:lnTo>
                    <a:pt x="647" y="693"/>
                  </a:lnTo>
                  <a:lnTo>
                    <a:pt x="648" y="683"/>
                  </a:lnTo>
                  <a:lnTo>
                    <a:pt x="650" y="675"/>
                  </a:lnTo>
                  <a:lnTo>
                    <a:pt x="650" y="672"/>
                  </a:lnTo>
                  <a:lnTo>
                    <a:pt x="643" y="669"/>
                  </a:lnTo>
                  <a:lnTo>
                    <a:pt x="637" y="668"/>
                  </a:lnTo>
                  <a:lnTo>
                    <a:pt x="633" y="666"/>
                  </a:lnTo>
                  <a:lnTo>
                    <a:pt x="632" y="666"/>
                  </a:lnTo>
                  <a:lnTo>
                    <a:pt x="629" y="654"/>
                  </a:lnTo>
                  <a:lnTo>
                    <a:pt x="628" y="633"/>
                  </a:lnTo>
                  <a:lnTo>
                    <a:pt x="632" y="610"/>
                  </a:lnTo>
                  <a:lnTo>
                    <a:pt x="643" y="590"/>
                  </a:lnTo>
                  <a:lnTo>
                    <a:pt x="651" y="592"/>
                  </a:lnTo>
                  <a:lnTo>
                    <a:pt x="659" y="594"/>
                  </a:lnTo>
                  <a:lnTo>
                    <a:pt x="669" y="596"/>
                  </a:lnTo>
                  <a:lnTo>
                    <a:pt x="677" y="599"/>
                  </a:lnTo>
                  <a:lnTo>
                    <a:pt x="687" y="600"/>
                  </a:lnTo>
                  <a:lnTo>
                    <a:pt x="695" y="601"/>
                  </a:lnTo>
                  <a:lnTo>
                    <a:pt x="704" y="603"/>
                  </a:lnTo>
                  <a:lnTo>
                    <a:pt x="711" y="601"/>
                  </a:lnTo>
                  <a:lnTo>
                    <a:pt x="723" y="599"/>
                  </a:lnTo>
                  <a:lnTo>
                    <a:pt x="734" y="593"/>
                  </a:lnTo>
                  <a:lnTo>
                    <a:pt x="742" y="586"/>
                  </a:lnTo>
                  <a:lnTo>
                    <a:pt x="747" y="578"/>
                  </a:lnTo>
                  <a:lnTo>
                    <a:pt x="742" y="567"/>
                  </a:lnTo>
                  <a:lnTo>
                    <a:pt x="734" y="553"/>
                  </a:lnTo>
                  <a:lnTo>
                    <a:pt x="724" y="542"/>
                  </a:lnTo>
                  <a:lnTo>
                    <a:pt x="720" y="538"/>
                  </a:lnTo>
                  <a:lnTo>
                    <a:pt x="729" y="541"/>
                  </a:lnTo>
                  <a:lnTo>
                    <a:pt x="734" y="541"/>
                  </a:lnTo>
                  <a:lnTo>
                    <a:pt x="738" y="541"/>
                  </a:lnTo>
                  <a:lnTo>
                    <a:pt x="742" y="539"/>
                  </a:lnTo>
                  <a:lnTo>
                    <a:pt x="747" y="534"/>
                  </a:lnTo>
                  <a:lnTo>
                    <a:pt x="748" y="520"/>
                  </a:lnTo>
                  <a:lnTo>
                    <a:pt x="744" y="500"/>
                  </a:lnTo>
                  <a:lnTo>
                    <a:pt x="730" y="480"/>
                  </a:lnTo>
                  <a:lnTo>
                    <a:pt x="727" y="474"/>
                  </a:lnTo>
                  <a:lnTo>
                    <a:pt x="723" y="466"/>
                  </a:lnTo>
                  <a:lnTo>
                    <a:pt x="719" y="458"/>
                  </a:lnTo>
                  <a:lnTo>
                    <a:pt x="713" y="447"/>
                  </a:lnTo>
                  <a:lnTo>
                    <a:pt x="705" y="438"/>
                  </a:lnTo>
                  <a:lnTo>
                    <a:pt x="695" y="433"/>
                  </a:lnTo>
                  <a:lnTo>
                    <a:pt x="683" y="431"/>
                  </a:lnTo>
                  <a:lnTo>
                    <a:pt x="666" y="436"/>
                  </a:lnTo>
                  <a:lnTo>
                    <a:pt x="668" y="429"/>
                  </a:lnTo>
                  <a:lnTo>
                    <a:pt x="671" y="418"/>
                  </a:lnTo>
                  <a:lnTo>
                    <a:pt x="676" y="405"/>
                  </a:lnTo>
                  <a:lnTo>
                    <a:pt x="682" y="390"/>
                  </a:lnTo>
                  <a:lnTo>
                    <a:pt x="689" y="376"/>
                  </a:lnTo>
                  <a:lnTo>
                    <a:pt x="697" y="362"/>
                  </a:lnTo>
                  <a:lnTo>
                    <a:pt x="705" y="350"/>
                  </a:lnTo>
                  <a:lnTo>
                    <a:pt x="713" y="340"/>
                  </a:lnTo>
                  <a:lnTo>
                    <a:pt x="698" y="337"/>
                  </a:lnTo>
                  <a:lnTo>
                    <a:pt x="679" y="332"/>
                  </a:lnTo>
                  <a:lnTo>
                    <a:pt x="655" y="324"/>
                  </a:lnTo>
                  <a:lnTo>
                    <a:pt x="633" y="315"/>
                  </a:lnTo>
                  <a:lnTo>
                    <a:pt x="612" y="307"/>
                  </a:lnTo>
                  <a:lnTo>
                    <a:pt x="595" y="300"/>
                  </a:lnTo>
                  <a:lnTo>
                    <a:pt x="582" y="295"/>
                  </a:lnTo>
                  <a:lnTo>
                    <a:pt x="578" y="293"/>
                  </a:lnTo>
                  <a:lnTo>
                    <a:pt x="571" y="306"/>
                  </a:lnTo>
                  <a:lnTo>
                    <a:pt x="563" y="321"/>
                  </a:lnTo>
                  <a:lnTo>
                    <a:pt x="557" y="335"/>
                  </a:lnTo>
                  <a:lnTo>
                    <a:pt x="554" y="340"/>
                  </a:lnTo>
                  <a:lnTo>
                    <a:pt x="549" y="333"/>
                  </a:lnTo>
                  <a:lnTo>
                    <a:pt x="542" y="326"/>
                  </a:lnTo>
                  <a:lnTo>
                    <a:pt x="536" y="319"/>
                  </a:lnTo>
                  <a:lnTo>
                    <a:pt x="531" y="311"/>
                  </a:lnTo>
                  <a:lnTo>
                    <a:pt x="524" y="306"/>
                  </a:lnTo>
                  <a:lnTo>
                    <a:pt x="517" y="302"/>
                  </a:lnTo>
                  <a:lnTo>
                    <a:pt x="509" y="299"/>
                  </a:lnTo>
                  <a:lnTo>
                    <a:pt x="499" y="300"/>
                  </a:lnTo>
                  <a:lnTo>
                    <a:pt x="488" y="303"/>
                  </a:lnTo>
                  <a:lnTo>
                    <a:pt x="477" y="304"/>
                  </a:lnTo>
                  <a:lnTo>
                    <a:pt x="465" y="306"/>
                  </a:lnTo>
                  <a:lnTo>
                    <a:pt x="452" y="307"/>
                  </a:lnTo>
                  <a:lnTo>
                    <a:pt x="441" y="308"/>
                  </a:lnTo>
                  <a:lnTo>
                    <a:pt x="431" y="310"/>
                  </a:lnTo>
                  <a:lnTo>
                    <a:pt x="426" y="310"/>
                  </a:lnTo>
                  <a:lnTo>
                    <a:pt x="423" y="310"/>
                  </a:lnTo>
                  <a:lnTo>
                    <a:pt x="422" y="297"/>
                  </a:lnTo>
                  <a:lnTo>
                    <a:pt x="420" y="286"/>
                  </a:lnTo>
                  <a:lnTo>
                    <a:pt x="419" y="279"/>
                  </a:lnTo>
                  <a:lnTo>
                    <a:pt x="419" y="277"/>
                  </a:lnTo>
                  <a:lnTo>
                    <a:pt x="400" y="286"/>
                  </a:lnTo>
                  <a:lnTo>
                    <a:pt x="397" y="273"/>
                  </a:lnTo>
                  <a:lnTo>
                    <a:pt x="394" y="260"/>
                  </a:lnTo>
                  <a:lnTo>
                    <a:pt x="393" y="250"/>
                  </a:lnTo>
                  <a:lnTo>
                    <a:pt x="394" y="244"/>
                  </a:lnTo>
                  <a:lnTo>
                    <a:pt x="401" y="238"/>
                  </a:lnTo>
                  <a:lnTo>
                    <a:pt x="407" y="230"/>
                  </a:lnTo>
                  <a:lnTo>
                    <a:pt x="412" y="223"/>
                  </a:lnTo>
                  <a:lnTo>
                    <a:pt x="419" y="221"/>
                  </a:lnTo>
                  <a:lnTo>
                    <a:pt x="423" y="226"/>
                  </a:lnTo>
                  <a:lnTo>
                    <a:pt x="427" y="232"/>
                  </a:lnTo>
                  <a:lnTo>
                    <a:pt x="431" y="241"/>
                  </a:lnTo>
                  <a:lnTo>
                    <a:pt x="436" y="250"/>
                  </a:lnTo>
                  <a:lnTo>
                    <a:pt x="440" y="260"/>
                  </a:lnTo>
                  <a:lnTo>
                    <a:pt x="447" y="268"/>
                  </a:lnTo>
                  <a:lnTo>
                    <a:pt x="455" y="274"/>
                  </a:lnTo>
                  <a:lnTo>
                    <a:pt x="465" y="275"/>
                  </a:lnTo>
                  <a:lnTo>
                    <a:pt x="476" y="275"/>
                  </a:lnTo>
                  <a:lnTo>
                    <a:pt x="485" y="275"/>
                  </a:lnTo>
                  <a:lnTo>
                    <a:pt x="495" y="277"/>
                  </a:lnTo>
                  <a:lnTo>
                    <a:pt x="503" y="278"/>
                  </a:lnTo>
                  <a:lnTo>
                    <a:pt x="510" y="279"/>
                  </a:lnTo>
                  <a:lnTo>
                    <a:pt x="517" y="282"/>
                  </a:lnTo>
                  <a:lnTo>
                    <a:pt x="523" y="286"/>
                  </a:lnTo>
                  <a:lnTo>
                    <a:pt x="527" y="289"/>
                  </a:lnTo>
                  <a:lnTo>
                    <a:pt x="536" y="293"/>
                  </a:lnTo>
                  <a:lnTo>
                    <a:pt x="550" y="293"/>
                  </a:lnTo>
                  <a:lnTo>
                    <a:pt x="567" y="289"/>
                  </a:lnTo>
                  <a:lnTo>
                    <a:pt x="582" y="281"/>
                  </a:lnTo>
                  <a:lnTo>
                    <a:pt x="595" y="267"/>
                  </a:lnTo>
                  <a:lnTo>
                    <a:pt x="601" y="249"/>
                  </a:lnTo>
                  <a:lnTo>
                    <a:pt x="600" y="228"/>
                  </a:lnTo>
                  <a:lnTo>
                    <a:pt x="588" y="202"/>
                  </a:lnTo>
                  <a:lnTo>
                    <a:pt x="586" y="213"/>
                  </a:lnTo>
                  <a:lnTo>
                    <a:pt x="582" y="224"/>
                  </a:lnTo>
                  <a:lnTo>
                    <a:pt x="574" y="232"/>
                  </a:lnTo>
                  <a:lnTo>
                    <a:pt x="563" y="231"/>
                  </a:lnTo>
                  <a:lnTo>
                    <a:pt x="557" y="226"/>
                  </a:lnTo>
                  <a:lnTo>
                    <a:pt x="552" y="217"/>
                  </a:lnTo>
                  <a:lnTo>
                    <a:pt x="545" y="208"/>
                  </a:lnTo>
                  <a:lnTo>
                    <a:pt x="536" y="198"/>
                  </a:lnTo>
                  <a:lnTo>
                    <a:pt x="527" y="188"/>
                  </a:lnTo>
                  <a:lnTo>
                    <a:pt x="514" y="180"/>
                  </a:lnTo>
                  <a:lnTo>
                    <a:pt x="501" y="176"/>
                  </a:lnTo>
                  <a:lnTo>
                    <a:pt x="483" y="174"/>
                  </a:lnTo>
                  <a:lnTo>
                    <a:pt x="489" y="170"/>
                  </a:lnTo>
                  <a:lnTo>
                    <a:pt x="491" y="159"/>
                  </a:lnTo>
                  <a:lnTo>
                    <a:pt x="489" y="147"/>
                  </a:lnTo>
                  <a:lnTo>
                    <a:pt x="483" y="137"/>
                  </a:lnTo>
                  <a:lnTo>
                    <a:pt x="481" y="143"/>
                  </a:lnTo>
                  <a:lnTo>
                    <a:pt x="477" y="148"/>
                  </a:lnTo>
                  <a:lnTo>
                    <a:pt x="473" y="151"/>
                  </a:lnTo>
                  <a:lnTo>
                    <a:pt x="467" y="152"/>
                  </a:lnTo>
                  <a:lnTo>
                    <a:pt x="460" y="150"/>
                  </a:lnTo>
                  <a:lnTo>
                    <a:pt x="454" y="143"/>
                  </a:lnTo>
                  <a:lnTo>
                    <a:pt x="448" y="132"/>
                  </a:lnTo>
                  <a:lnTo>
                    <a:pt x="447" y="118"/>
                  </a:lnTo>
                  <a:lnTo>
                    <a:pt x="447" y="109"/>
                  </a:lnTo>
                  <a:lnTo>
                    <a:pt x="444" y="98"/>
                  </a:lnTo>
                  <a:lnTo>
                    <a:pt x="440" y="87"/>
                  </a:lnTo>
                  <a:lnTo>
                    <a:pt x="433" y="76"/>
                  </a:lnTo>
                  <a:lnTo>
                    <a:pt x="423" y="68"/>
                  </a:lnTo>
                  <a:lnTo>
                    <a:pt x="413" y="60"/>
                  </a:lnTo>
                  <a:lnTo>
                    <a:pt x="401" y="57"/>
                  </a:lnTo>
                  <a:lnTo>
                    <a:pt x="387" y="57"/>
                  </a:lnTo>
                  <a:lnTo>
                    <a:pt x="382" y="47"/>
                  </a:lnTo>
                  <a:lnTo>
                    <a:pt x="372" y="42"/>
                  </a:lnTo>
                  <a:lnTo>
                    <a:pt x="358" y="43"/>
                  </a:lnTo>
                  <a:lnTo>
                    <a:pt x="347" y="53"/>
                  </a:lnTo>
                  <a:lnTo>
                    <a:pt x="343" y="35"/>
                  </a:lnTo>
                  <a:lnTo>
                    <a:pt x="333" y="20"/>
                  </a:lnTo>
                  <a:lnTo>
                    <a:pt x="320" y="10"/>
                  </a:lnTo>
                  <a:lnTo>
                    <a:pt x="303" y="3"/>
                  </a:lnTo>
                  <a:lnTo>
                    <a:pt x="285" y="0"/>
                  </a:lnTo>
                  <a:lnTo>
                    <a:pt x="268" y="3"/>
                  </a:lnTo>
                  <a:lnTo>
                    <a:pt x="255" y="11"/>
                  </a:lnTo>
                  <a:lnTo>
                    <a:pt x="244" y="25"/>
                  </a:lnTo>
                  <a:lnTo>
                    <a:pt x="238" y="25"/>
                  </a:lnTo>
                  <a:lnTo>
                    <a:pt x="228" y="25"/>
                  </a:lnTo>
                  <a:lnTo>
                    <a:pt x="216" y="27"/>
                  </a:lnTo>
                  <a:lnTo>
                    <a:pt x="202" y="31"/>
                  </a:lnTo>
                  <a:lnTo>
                    <a:pt x="190" y="38"/>
                  </a:lnTo>
                  <a:lnTo>
                    <a:pt x="179" y="46"/>
                  </a:lnTo>
                  <a:lnTo>
                    <a:pt x="170" y="58"/>
                  </a:lnTo>
                  <a:lnTo>
                    <a:pt x="166" y="75"/>
                  </a:lnTo>
                  <a:lnTo>
                    <a:pt x="172" y="75"/>
                  </a:lnTo>
                  <a:lnTo>
                    <a:pt x="177" y="76"/>
                  </a:lnTo>
                  <a:lnTo>
                    <a:pt x="180" y="79"/>
                  </a:lnTo>
                  <a:lnTo>
                    <a:pt x="181" y="80"/>
                  </a:lnTo>
                  <a:lnTo>
                    <a:pt x="174" y="82"/>
                  </a:lnTo>
                  <a:lnTo>
                    <a:pt x="166" y="87"/>
                  </a:lnTo>
                  <a:lnTo>
                    <a:pt x="158" y="94"/>
                  </a:lnTo>
                  <a:lnTo>
                    <a:pt x="151" y="103"/>
                  </a:lnTo>
                  <a:lnTo>
                    <a:pt x="147" y="114"/>
                  </a:lnTo>
                  <a:lnTo>
                    <a:pt x="147" y="127"/>
                  </a:lnTo>
                  <a:lnTo>
                    <a:pt x="154" y="141"/>
                  </a:lnTo>
                  <a:lnTo>
                    <a:pt x="168" y="158"/>
                  </a:lnTo>
                  <a:lnTo>
                    <a:pt x="169" y="148"/>
                  </a:lnTo>
                  <a:lnTo>
                    <a:pt x="172" y="139"/>
                  </a:lnTo>
                  <a:lnTo>
                    <a:pt x="177" y="132"/>
                  </a:lnTo>
                  <a:lnTo>
                    <a:pt x="185" y="133"/>
                  </a:lnTo>
                  <a:lnTo>
                    <a:pt x="194" y="136"/>
                  </a:lnTo>
                  <a:lnTo>
                    <a:pt x="201" y="136"/>
                  </a:lnTo>
                  <a:lnTo>
                    <a:pt x="206" y="136"/>
                  </a:lnTo>
                  <a:lnTo>
                    <a:pt x="208" y="134"/>
                  </a:lnTo>
                  <a:lnTo>
                    <a:pt x="203" y="144"/>
                  </a:lnTo>
                  <a:lnTo>
                    <a:pt x="201" y="156"/>
                  </a:lnTo>
                  <a:lnTo>
                    <a:pt x="199" y="168"/>
                  </a:lnTo>
                  <a:lnTo>
                    <a:pt x="202" y="176"/>
                  </a:lnTo>
                  <a:lnTo>
                    <a:pt x="206" y="181"/>
                  </a:lnTo>
                  <a:lnTo>
                    <a:pt x="208" y="188"/>
                  </a:lnTo>
                  <a:lnTo>
                    <a:pt x="206" y="195"/>
                  </a:lnTo>
                  <a:lnTo>
                    <a:pt x="203" y="202"/>
                  </a:lnTo>
                  <a:lnTo>
                    <a:pt x="197" y="210"/>
                  </a:lnTo>
                  <a:lnTo>
                    <a:pt x="192" y="216"/>
                  </a:lnTo>
                  <a:lnTo>
                    <a:pt x="190" y="221"/>
                  </a:lnTo>
                  <a:lnTo>
                    <a:pt x="194" y="228"/>
                  </a:lnTo>
                  <a:lnTo>
                    <a:pt x="198" y="231"/>
                  </a:lnTo>
                  <a:lnTo>
                    <a:pt x="202" y="231"/>
                  </a:lnTo>
                  <a:lnTo>
                    <a:pt x="206" y="232"/>
                  </a:lnTo>
                  <a:lnTo>
                    <a:pt x="206" y="238"/>
                  </a:lnTo>
                  <a:lnTo>
                    <a:pt x="205" y="244"/>
                  </a:lnTo>
                  <a:lnTo>
                    <a:pt x="205" y="248"/>
                  </a:lnTo>
                  <a:lnTo>
                    <a:pt x="208" y="252"/>
                  </a:lnTo>
                  <a:lnTo>
                    <a:pt x="217" y="255"/>
                  </a:lnTo>
                  <a:lnTo>
                    <a:pt x="228" y="256"/>
                  </a:lnTo>
                  <a:lnTo>
                    <a:pt x="232" y="256"/>
                  </a:lnTo>
                  <a:lnTo>
                    <a:pt x="235" y="255"/>
                  </a:lnTo>
                  <a:lnTo>
                    <a:pt x="235" y="253"/>
                  </a:lnTo>
                  <a:lnTo>
                    <a:pt x="232" y="260"/>
                  </a:lnTo>
                  <a:lnTo>
                    <a:pt x="230" y="264"/>
                  </a:lnTo>
                  <a:lnTo>
                    <a:pt x="226" y="268"/>
                  </a:lnTo>
                  <a:lnTo>
                    <a:pt x="220" y="270"/>
                  </a:lnTo>
                  <a:lnTo>
                    <a:pt x="217" y="273"/>
                  </a:lnTo>
                  <a:lnTo>
                    <a:pt x="217" y="275"/>
                  </a:lnTo>
                  <a:lnTo>
                    <a:pt x="220" y="279"/>
                  </a:lnTo>
                  <a:lnTo>
                    <a:pt x="224" y="282"/>
                  </a:lnTo>
                  <a:lnTo>
                    <a:pt x="227" y="284"/>
                  </a:lnTo>
                  <a:lnTo>
                    <a:pt x="228" y="286"/>
                  </a:lnTo>
                  <a:lnTo>
                    <a:pt x="230" y="290"/>
                  </a:lnTo>
                  <a:lnTo>
                    <a:pt x="228" y="296"/>
                  </a:lnTo>
                  <a:lnTo>
                    <a:pt x="231" y="304"/>
                  </a:lnTo>
                  <a:lnTo>
                    <a:pt x="237" y="311"/>
                  </a:lnTo>
                  <a:lnTo>
                    <a:pt x="246" y="315"/>
                  </a:lnTo>
                  <a:lnTo>
                    <a:pt x="257" y="313"/>
                  </a:lnTo>
                  <a:lnTo>
                    <a:pt x="264" y="310"/>
                  </a:lnTo>
                  <a:lnTo>
                    <a:pt x="273" y="308"/>
                  </a:lnTo>
                  <a:lnTo>
                    <a:pt x="282" y="308"/>
                  </a:lnTo>
                  <a:lnTo>
                    <a:pt x="292" y="310"/>
                  </a:lnTo>
                  <a:lnTo>
                    <a:pt x="302" y="314"/>
                  </a:lnTo>
                  <a:lnTo>
                    <a:pt x="313" y="318"/>
                  </a:lnTo>
                  <a:lnTo>
                    <a:pt x="322" y="324"/>
                  </a:lnTo>
                  <a:lnTo>
                    <a:pt x="332" y="332"/>
                  </a:lnTo>
                  <a:lnTo>
                    <a:pt x="325" y="339"/>
                  </a:lnTo>
                  <a:lnTo>
                    <a:pt x="315" y="344"/>
                  </a:lnTo>
                  <a:lnTo>
                    <a:pt x="307" y="349"/>
                  </a:lnTo>
                  <a:lnTo>
                    <a:pt x="303" y="350"/>
                  </a:lnTo>
                  <a:lnTo>
                    <a:pt x="317" y="364"/>
                  </a:lnTo>
                  <a:lnTo>
                    <a:pt x="310" y="368"/>
                  </a:lnTo>
                  <a:lnTo>
                    <a:pt x="302" y="375"/>
                  </a:lnTo>
                  <a:lnTo>
                    <a:pt x="293" y="382"/>
                  </a:lnTo>
                  <a:lnTo>
                    <a:pt x="284" y="389"/>
                  </a:lnTo>
                  <a:lnTo>
                    <a:pt x="274" y="397"/>
                  </a:lnTo>
                  <a:lnTo>
                    <a:pt x="266" y="407"/>
                  </a:lnTo>
                  <a:lnTo>
                    <a:pt x="260" y="415"/>
                  </a:lnTo>
                  <a:lnTo>
                    <a:pt x="256" y="423"/>
                  </a:lnTo>
                  <a:lnTo>
                    <a:pt x="255" y="442"/>
                  </a:lnTo>
                  <a:lnTo>
                    <a:pt x="253" y="477"/>
                  </a:lnTo>
                  <a:lnTo>
                    <a:pt x="255" y="513"/>
                  </a:lnTo>
                  <a:lnTo>
                    <a:pt x="257" y="535"/>
                  </a:lnTo>
                  <a:lnTo>
                    <a:pt x="253" y="534"/>
                  </a:lnTo>
                  <a:lnTo>
                    <a:pt x="248" y="534"/>
                  </a:lnTo>
                  <a:lnTo>
                    <a:pt x="241" y="535"/>
                  </a:lnTo>
                  <a:lnTo>
                    <a:pt x="237" y="538"/>
                  </a:lnTo>
                  <a:lnTo>
                    <a:pt x="234" y="541"/>
                  </a:lnTo>
                  <a:lnTo>
                    <a:pt x="230" y="542"/>
                  </a:lnTo>
                  <a:lnTo>
                    <a:pt x="228" y="549"/>
                  </a:lnTo>
                  <a:lnTo>
                    <a:pt x="230" y="560"/>
                  </a:lnTo>
                  <a:lnTo>
                    <a:pt x="223" y="550"/>
                  </a:lnTo>
                  <a:lnTo>
                    <a:pt x="212" y="538"/>
                  </a:lnTo>
                  <a:lnTo>
                    <a:pt x="202" y="527"/>
                  </a:lnTo>
                  <a:lnTo>
                    <a:pt x="195" y="518"/>
                  </a:lnTo>
                  <a:lnTo>
                    <a:pt x="191" y="514"/>
                  </a:lnTo>
                  <a:lnTo>
                    <a:pt x="185" y="505"/>
                  </a:lnTo>
                  <a:lnTo>
                    <a:pt x="179" y="492"/>
                  </a:lnTo>
                  <a:lnTo>
                    <a:pt x="170" y="478"/>
                  </a:lnTo>
                  <a:lnTo>
                    <a:pt x="163" y="465"/>
                  </a:lnTo>
                  <a:lnTo>
                    <a:pt x="156" y="451"/>
                  </a:lnTo>
                  <a:lnTo>
                    <a:pt x="152" y="441"/>
                  </a:lnTo>
                  <a:lnTo>
                    <a:pt x="150" y="436"/>
                  </a:lnTo>
                  <a:lnTo>
                    <a:pt x="151" y="426"/>
                  </a:lnTo>
                  <a:lnTo>
                    <a:pt x="152" y="413"/>
                  </a:lnTo>
                  <a:lnTo>
                    <a:pt x="154" y="400"/>
                  </a:lnTo>
                  <a:lnTo>
                    <a:pt x="152" y="391"/>
                  </a:lnTo>
                  <a:lnTo>
                    <a:pt x="151" y="383"/>
                  </a:lnTo>
                  <a:lnTo>
                    <a:pt x="151" y="371"/>
                  </a:lnTo>
                  <a:lnTo>
                    <a:pt x="154" y="357"/>
                  </a:lnTo>
                  <a:lnTo>
                    <a:pt x="159" y="347"/>
                  </a:lnTo>
                  <a:lnTo>
                    <a:pt x="161" y="343"/>
                  </a:lnTo>
                  <a:lnTo>
                    <a:pt x="159" y="340"/>
                  </a:lnTo>
                  <a:lnTo>
                    <a:pt x="155" y="337"/>
                  </a:lnTo>
                  <a:lnTo>
                    <a:pt x="150" y="339"/>
                  </a:lnTo>
                  <a:lnTo>
                    <a:pt x="144" y="343"/>
                  </a:lnTo>
                  <a:lnTo>
                    <a:pt x="141" y="346"/>
                  </a:lnTo>
                  <a:lnTo>
                    <a:pt x="138" y="351"/>
                  </a:lnTo>
                  <a:lnTo>
                    <a:pt x="137" y="357"/>
                  </a:lnTo>
                  <a:lnTo>
                    <a:pt x="136" y="365"/>
                  </a:lnTo>
                  <a:lnTo>
                    <a:pt x="136" y="373"/>
                  </a:lnTo>
                  <a:lnTo>
                    <a:pt x="133" y="380"/>
                  </a:lnTo>
                  <a:lnTo>
                    <a:pt x="129" y="383"/>
                  </a:lnTo>
                  <a:lnTo>
                    <a:pt x="122" y="380"/>
                  </a:lnTo>
                  <a:lnTo>
                    <a:pt x="116" y="373"/>
                  </a:lnTo>
                  <a:lnTo>
                    <a:pt x="111" y="366"/>
                  </a:lnTo>
                  <a:lnTo>
                    <a:pt x="109" y="364"/>
                  </a:lnTo>
                  <a:lnTo>
                    <a:pt x="104" y="353"/>
                  </a:lnTo>
                  <a:lnTo>
                    <a:pt x="97" y="336"/>
                  </a:lnTo>
                  <a:lnTo>
                    <a:pt x="90" y="319"/>
                  </a:lnTo>
                  <a:lnTo>
                    <a:pt x="87" y="307"/>
                  </a:lnTo>
                  <a:lnTo>
                    <a:pt x="83" y="303"/>
                  </a:lnTo>
                  <a:lnTo>
                    <a:pt x="78" y="304"/>
                  </a:lnTo>
                  <a:lnTo>
                    <a:pt x="74" y="308"/>
                  </a:lnTo>
                  <a:lnTo>
                    <a:pt x="72" y="318"/>
                  </a:lnTo>
                  <a:lnTo>
                    <a:pt x="75" y="331"/>
                  </a:lnTo>
                  <a:lnTo>
                    <a:pt x="78" y="344"/>
                  </a:lnTo>
                  <a:lnTo>
                    <a:pt x="82" y="355"/>
                  </a:lnTo>
                  <a:lnTo>
                    <a:pt x="86" y="364"/>
                  </a:lnTo>
                  <a:lnTo>
                    <a:pt x="82" y="361"/>
                  </a:lnTo>
                  <a:lnTo>
                    <a:pt x="75" y="355"/>
                  </a:lnTo>
                  <a:lnTo>
                    <a:pt x="67" y="351"/>
                  </a:lnTo>
                  <a:lnTo>
                    <a:pt x="60" y="344"/>
                  </a:lnTo>
                  <a:lnTo>
                    <a:pt x="51" y="339"/>
                  </a:lnTo>
                  <a:lnTo>
                    <a:pt x="45" y="333"/>
                  </a:lnTo>
                  <a:lnTo>
                    <a:pt x="39" y="329"/>
                  </a:lnTo>
                  <a:lnTo>
                    <a:pt x="36" y="325"/>
                  </a:lnTo>
                  <a:lnTo>
                    <a:pt x="32" y="321"/>
                  </a:lnTo>
                  <a:lnTo>
                    <a:pt x="27" y="322"/>
                  </a:lnTo>
                  <a:lnTo>
                    <a:pt x="24" y="326"/>
                  </a:lnTo>
                  <a:lnTo>
                    <a:pt x="24" y="335"/>
                  </a:lnTo>
                  <a:lnTo>
                    <a:pt x="18" y="333"/>
                  </a:lnTo>
                  <a:lnTo>
                    <a:pt x="14" y="335"/>
                  </a:lnTo>
                  <a:lnTo>
                    <a:pt x="13" y="340"/>
                  </a:lnTo>
                  <a:lnTo>
                    <a:pt x="15" y="349"/>
                  </a:lnTo>
                  <a:lnTo>
                    <a:pt x="20" y="353"/>
                  </a:lnTo>
                  <a:lnTo>
                    <a:pt x="24" y="358"/>
                  </a:lnTo>
                  <a:lnTo>
                    <a:pt x="29" y="364"/>
                  </a:lnTo>
                  <a:lnTo>
                    <a:pt x="36" y="369"/>
                  </a:lnTo>
                  <a:lnTo>
                    <a:pt x="42" y="375"/>
                  </a:lnTo>
                  <a:lnTo>
                    <a:pt x="47" y="379"/>
                  </a:lnTo>
                  <a:lnTo>
                    <a:pt x="53" y="383"/>
                  </a:lnTo>
                  <a:lnTo>
                    <a:pt x="57" y="386"/>
                  </a:lnTo>
                  <a:lnTo>
                    <a:pt x="51" y="386"/>
                  </a:lnTo>
                  <a:lnTo>
                    <a:pt x="45" y="384"/>
                  </a:lnTo>
                  <a:lnTo>
                    <a:pt x="38" y="384"/>
                  </a:lnTo>
                  <a:lnTo>
                    <a:pt x="31" y="383"/>
                  </a:lnTo>
                  <a:lnTo>
                    <a:pt x="22" y="382"/>
                  </a:lnTo>
                  <a:lnTo>
                    <a:pt x="15" y="382"/>
                  </a:lnTo>
                  <a:lnTo>
                    <a:pt x="11" y="380"/>
                  </a:lnTo>
                  <a:lnTo>
                    <a:pt x="7" y="380"/>
                  </a:lnTo>
                  <a:lnTo>
                    <a:pt x="3" y="382"/>
                  </a:lnTo>
                  <a:lnTo>
                    <a:pt x="0" y="384"/>
                  </a:lnTo>
                  <a:lnTo>
                    <a:pt x="0" y="389"/>
                  </a:lnTo>
                  <a:lnTo>
                    <a:pt x="4" y="391"/>
                  </a:lnTo>
                  <a:lnTo>
                    <a:pt x="9" y="393"/>
                  </a:lnTo>
                  <a:lnTo>
                    <a:pt x="15" y="395"/>
                  </a:lnTo>
                  <a:lnTo>
                    <a:pt x="24" y="397"/>
                  </a:lnTo>
                  <a:lnTo>
                    <a:pt x="32" y="398"/>
                  </a:lnTo>
                  <a:lnTo>
                    <a:pt x="40" y="400"/>
                  </a:lnTo>
                  <a:lnTo>
                    <a:pt x="47" y="401"/>
                  </a:lnTo>
                  <a:lnTo>
                    <a:pt x="53" y="402"/>
                  </a:lnTo>
                  <a:lnTo>
                    <a:pt x="54" y="402"/>
                  </a:lnTo>
                  <a:lnTo>
                    <a:pt x="61" y="416"/>
                  </a:lnTo>
                  <a:lnTo>
                    <a:pt x="67" y="430"/>
                  </a:lnTo>
                  <a:lnTo>
                    <a:pt x="74" y="441"/>
                  </a:lnTo>
                  <a:lnTo>
                    <a:pt x="85" y="449"/>
                  </a:lnTo>
                  <a:lnTo>
                    <a:pt x="97" y="455"/>
                  </a:lnTo>
                  <a:lnTo>
                    <a:pt x="107" y="458"/>
                  </a:lnTo>
                  <a:lnTo>
                    <a:pt x="111" y="459"/>
                  </a:lnTo>
                  <a:lnTo>
                    <a:pt x="115" y="462"/>
                  </a:lnTo>
                  <a:lnTo>
                    <a:pt x="121" y="474"/>
                  </a:lnTo>
                  <a:lnTo>
                    <a:pt x="130" y="495"/>
                  </a:lnTo>
                  <a:lnTo>
                    <a:pt x="141" y="516"/>
                  </a:lnTo>
                  <a:lnTo>
                    <a:pt x="148" y="529"/>
                  </a:lnTo>
                  <a:lnTo>
                    <a:pt x="155" y="546"/>
                  </a:lnTo>
                  <a:lnTo>
                    <a:pt x="165" y="574"/>
                  </a:lnTo>
                  <a:lnTo>
                    <a:pt x="173" y="603"/>
                  </a:lnTo>
                  <a:lnTo>
                    <a:pt x="179" y="623"/>
                  </a:lnTo>
                  <a:lnTo>
                    <a:pt x="181" y="632"/>
                  </a:lnTo>
                  <a:lnTo>
                    <a:pt x="188" y="641"/>
                  </a:lnTo>
                  <a:lnTo>
                    <a:pt x="198" y="654"/>
                  </a:lnTo>
                  <a:lnTo>
                    <a:pt x="210" y="665"/>
                  </a:lnTo>
                  <a:lnTo>
                    <a:pt x="223" y="675"/>
                  </a:lnTo>
                  <a:lnTo>
                    <a:pt x="237" y="683"/>
                  </a:lnTo>
                  <a:lnTo>
                    <a:pt x="249" y="687"/>
                  </a:lnTo>
                  <a:lnTo>
                    <a:pt x="261" y="686"/>
                  </a:lnTo>
                  <a:lnTo>
                    <a:pt x="273" y="679"/>
                  </a:lnTo>
                  <a:lnTo>
                    <a:pt x="281" y="666"/>
                  </a:lnTo>
                  <a:lnTo>
                    <a:pt x="285" y="657"/>
                  </a:lnTo>
                  <a:lnTo>
                    <a:pt x="286" y="652"/>
                  </a:lnTo>
                  <a:lnTo>
                    <a:pt x="290" y="657"/>
                  </a:lnTo>
                  <a:lnTo>
                    <a:pt x="296" y="662"/>
                  </a:lnTo>
                  <a:lnTo>
                    <a:pt x="303" y="665"/>
                  </a:lnTo>
                  <a:lnTo>
                    <a:pt x="310" y="669"/>
                  </a:lnTo>
                  <a:lnTo>
                    <a:pt x="317" y="670"/>
                  </a:lnTo>
                  <a:lnTo>
                    <a:pt x="324" y="670"/>
                  </a:lnTo>
                  <a:lnTo>
                    <a:pt x="331" y="669"/>
                  </a:lnTo>
                  <a:lnTo>
                    <a:pt x="336" y="665"/>
                  </a:lnTo>
                  <a:lnTo>
                    <a:pt x="347" y="651"/>
                  </a:lnTo>
                  <a:lnTo>
                    <a:pt x="357" y="637"/>
                  </a:lnTo>
                  <a:lnTo>
                    <a:pt x="362" y="625"/>
                  </a:lnTo>
                  <a:lnTo>
                    <a:pt x="365" y="621"/>
                  </a:lnTo>
                  <a:lnTo>
                    <a:pt x="369" y="633"/>
                  </a:lnTo>
                  <a:lnTo>
                    <a:pt x="378" y="647"/>
                  </a:lnTo>
                  <a:lnTo>
                    <a:pt x="387" y="659"/>
                  </a:lnTo>
                  <a:lnTo>
                    <a:pt x="397" y="666"/>
                  </a:lnTo>
                  <a:lnTo>
                    <a:pt x="402" y="669"/>
                  </a:lnTo>
                  <a:lnTo>
                    <a:pt x="409" y="670"/>
                  </a:lnTo>
                  <a:lnTo>
                    <a:pt x="416" y="673"/>
                  </a:lnTo>
                  <a:lnTo>
                    <a:pt x="423" y="677"/>
                  </a:lnTo>
                  <a:lnTo>
                    <a:pt x="431" y="680"/>
                  </a:lnTo>
                  <a:lnTo>
                    <a:pt x="437" y="686"/>
                  </a:lnTo>
                  <a:lnTo>
                    <a:pt x="443" y="690"/>
                  </a:lnTo>
                  <a:lnTo>
                    <a:pt x="445" y="697"/>
                  </a:lnTo>
                  <a:lnTo>
                    <a:pt x="448" y="720"/>
                  </a:lnTo>
                  <a:lnTo>
                    <a:pt x="436" y="731"/>
                  </a:lnTo>
                  <a:lnTo>
                    <a:pt x="423" y="744"/>
                  </a:lnTo>
                  <a:lnTo>
                    <a:pt x="413" y="757"/>
                  </a:lnTo>
                  <a:lnTo>
                    <a:pt x="409" y="771"/>
                  </a:lnTo>
                  <a:lnTo>
                    <a:pt x="408" y="784"/>
                  </a:lnTo>
                  <a:lnTo>
                    <a:pt x="405" y="803"/>
                  </a:lnTo>
                  <a:lnTo>
                    <a:pt x="400" y="828"/>
                  </a:lnTo>
                  <a:lnTo>
                    <a:pt x="391" y="860"/>
                  </a:lnTo>
                  <a:lnTo>
                    <a:pt x="706" y="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470" y="3828"/>
              <a:ext cx="166" cy="108"/>
            </a:xfrm>
            <a:custGeom>
              <a:avLst/>
              <a:gdLst>
                <a:gd name="T0" fmla="*/ 60 w 166"/>
                <a:gd name="T1" fmla="*/ 105 h 108"/>
                <a:gd name="T2" fmla="*/ 69 w 166"/>
                <a:gd name="T3" fmla="*/ 107 h 108"/>
                <a:gd name="T4" fmla="*/ 82 w 166"/>
                <a:gd name="T5" fmla="*/ 108 h 108"/>
                <a:gd name="T6" fmla="*/ 95 w 166"/>
                <a:gd name="T7" fmla="*/ 108 h 108"/>
                <a:gd name="T8" fmla="*/ 109 w 166"/>
                <a:gd name="T9" fmla="*/ 108 h 108"/>
                <a:gd name="T10" fmla="*/ 123 w 166"/>
                <a:gd name="T11" fmla="*/ 108 h 108"/>
                <a:gd name="T12" fmla="*/ 134 w 166"/>
                <a:gd name="T13" fmla="*/ 108 h 108"/>
                <a:gd name="T14" fmla="*/ 144 w 166"/>
                <a:gd name="T15" fmla="*/ 107 h 108"/>
                <a:gd name="T16" fmla="*/ 149 w 166"/>
                <a:gd name="T17" fmla="*/ 107 h 108"/>
                <a:gd name="T18" fmla="*/ 152 w 166"/>
                <a:gd name="T19" fmla="*/ 89 h 108"/>
                <a:gd name="T20" fmla="*/ 156 w 166"/>
                <a:gd name="T21" fmla="*/ 65 h 108"/>
                <a:gd name="T22" fmla="*/ 160 w 166"/>
                <a:gd name="T23" fmla="*/ 42 h 108"/>
                <a:gd name="T24" fmla="*/ 166 w 166"/>
                <a:gd name="T25" fmla="*/ 26 h 108"/>
                <a:gd name="T26" fmla="*/ 155 w 166"/>
                <a:gd name="T27" fmla="*/ 21 h 108"/>
                <a:gd name="T28" fmla="*/ 138 w 166"/>
                <a:gd name="T29" fmla="*/ 17 h 108"/>
                <a:gd name="T30" fmla="*/ 118 w 166"/>
                <a:gd name="T31" fmla="*/ 11 h 108"/>
                <a:gd name="T32" fmla="*/ 95 w 166"/>
                <a:gd name="T33" fmla="*/ 7 h 108"/>
                <a:gd name="T34" fmla="*/ 71 w 166"/>
                <a:gd name="T35" fmla="*/ 3 h 108"/>
                <a:gd name="T36" fmla="*/ 47 w 166"/>
                <a:gd name="T37" fmla="*/ 0 h 108"/>
                <a:gd name="T38" fmla="*/ 24 w 166"/>
                <a:gd name="T39" fmla="*/ 0 h 108"/>
                <a:gd name="T40" fmla="*/ 1 w 166"/>
                <a:gd name="T41" fmla="*/ 2 h 108"/>
                <a:gd name="T42" fmla="*/ 0 w 166"/>
                <a:gd name="T43" fmla="*/ 21 h 108"/>
                <a:gd name="T44" fmla="*/ 0 w 166"/>
                <a:gd name="T45" fmla="*/ 47 h 108"/>
                <a:gd name="T46" fmla="*/ 1 w 166"/>
                <a:gd name="T47" fmla="*/ 71 h 108"/>
                <a:gd name="T48" fmla="*/ 1 w 166"/>
                <a:gd name="T49" fmla="*/ 82 h 108"/>
                <a:gd name="T50" fmla="*/ 8 w 166"/>
                <a:gd name="T51" fmla="*/ 80 h 108"/>
                <a:gd name="T52" fmla="*/ 6 w 166"/>
                <a:gd name="T53" fmla="*/ 79 h 108"/>
                <a:gd name="T54" fmla="*/ 4 w 166"/>
                <a:gd name="T55" fmla="*/ 76 h 108"/>
                <a:gd name="T56" fmla="*/ 4 w 166"/>
                <a:gd name="T57" fmla="*/ 73 h 108"/>
                <a:gd name="T58" fmla="*/ 8 w 166"/>
                <a:gd name="T59" fmla="*/ 72 h 108"/>
                <a:gd name="T60" fmla="*/ 18 w 166"/>
                <a:gd name="T61" fmla="*/ 73 h 108"/>
                <a:gd name="T62" fmla="*/ 26 w 166"/>
                <a:gd name="T63" fmla="*/ 78 h 108"/>
                <a:gd name="T64" fmla="*/ 35 w 166"/>
                <a:gd name="T65" fmla="*/ 84 h 108"/>
                <a:gd name="T66" fmla="*/ 40 w 166"/>
                <a:gd name="T67" fmla="*/ 91 h 108"/>
                <a:gd name="T68" fmla="*/ 46 w 166"/>
                <a:gd name="T69" fmla="*/ 98 h 108"/>
                <a:gd name="T70" fmla="*/ 53 w 166"/>
                <a:gd name="T71" fmla="*/ 102 h 108"/>
                <a:gd name="T72" fmla="*/ 57 w 166"/>
                <a:gd name="T73" fmla="*/ 104 h 108"/>
                <a:gd name="T74" fmla="*/ 60 w 166"/>
                <a:gd name="T75" fmla="*/ 105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108"/>
                <a:gd name="T116" fmla="*/ 166 w 166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108">
                  <a:moveTo>
                    <a:pt x="60" y="105"/>
                  </a:moveTo>
                  <a:lnTo>
                    <a:pt x="69" y="107"/>
                  </a:lnTo>
                  <a:lnTo>
                    <a:pt x="82" y="108"/>
                  </a:lnTo>
                  <a:lnTo>
                    <a:pt x="95" y="108"/>
                  </a:lnTo>
                  <a:lnTo>
                    <a:pt x="109" y="108"/>
                  </a:lnTo>
                  <a:lnTo>
                    <a:pt x="123" y="108"/>
                  </a:lnTo>
                  <a:lnTo>
                    <a:pt x="134" y="108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52" y="89"/>
                  </a:lnTo>
                  <a:lnTo>
                    <a:pt x="156" y="65"/>
                  </a:lnTo>
                  <a:lnTo>
                    <a:pt x="160" y="42"/>
                  </a:lnTo>
                  <a:lnTo>
                    <a:pt x="166" y="26"/>
                  </a:lnTo>
                  <a:lnTo>
                    <a:pt x="155" y="21"/>
                  </a:lnTo>
                  <a:lnTo>
                    <a:pt x="138" y="17"/>
                  </a:lnTo>
                  <a:lnTo>
                    <a:pt x="118" y="11"/>
                  </a:lnTo>
                  <a:lnTo>
                    <a:pt x="95" y="7"/>
                  </a:lnTo>
                  <a:lnTo>
                    <a:pt x="71" y="3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1" y="2"/>
                  </a:lnTo>
                  <a:lnTo>
                    <a:pt x="0" y="21"/>
                  </a:lnTo>
                  <a:lnTo>
                    <a:pt x="0" y="47"/>
                  </a:lnTo>
                  <a:lnTo>
                    <a:pt x="1" y="71"/>
                  </a:lnTo>
                  <a:lnTo>
                    <a:pt x="1" y="82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4" y="73"/>
                  </a:lnTo>
                  <a:lnTo>
                    <a:pt x="8" y="72"/>
                  </a:lnTo>
                  <a:lnTo>
                    <a:pt x="18" y="73"/>
                  </a:lnTo>
                  <a:lnTo>
                    <a:pt x="26" y="78"/>
                  </a:lnTo>
                  <a:lnTo>
                    <a:pt x="35" y="84"/>
                  </a:lnTo>
                  <a:lnTo>
                    <a:pt x="40" y="91"/>
                  </a:lnTo>
                  <a:lnTo>
                    <a:pt x="46" y="98"/>
                  </a:lnTo>
                  <a:lnTo>
                    <a:pt x="53" y="102"/>
                  </a:lnTo>
                  <a:lnTo>
                    <a:pt x="57" y="104"/>
                  </a:ln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67" y="3972"/>
              <a:ext cx="150" cy="108"/>
            </a:xfrm>
            <a:custGeom>
              <a:avLst/>
              <a:gdLst>
                <a:gd name="T0" fmla="*/ 71 w 150"/>
                <a:gd name="T1" fmla="*/ 1 h 108"/>
                <a:gd name="T2" fmla="*/ 79 w 150"/>
                <a:gd name="T3" fmla="*/ 3 h 108"/>
                <a:gd name="T4" fmla="*/ 90 w 150"/>
                <a:gd name="T5" fmla="*/ 5 h 108"/>
                <a:gd name="T6" fmla="*/ 101 w 150"/>
                <a:gd name="T7" fmla="*/ 10 h 108"/>
                <a:gd name="T8" fmla="*/ 114 w 150"/>
                <a:gd name="T9" fmla="*/ 12 h 108"/>
                <a:gd name="T10" fmla="*/ 126 w 150"/>
                <a:gd name="T11" fmla="*/ 16 h 108"/>
                <a:gd name="T12" fmla="*/ 136 w 150"/>
                <a:gd name="T13" fmla="*/ 21 h 108"/>
                <a:gd name="T14" fmla="*/ 144 w 150"/>
                <a:gd name="T15" fmla="*/ 25 h 108"/>
                <a:gd name="T16" fmla="*/ 150 w 150"/>
                <a:gd name="T17" fmla="*/ 27 h 108"/>
                <a:gd name="T18" fmla="*/ 148 w 150"/>
                <a:gd name="T19" fmla="*/ 44 h 108"/>
                <a:gd name="T20" fmla="*/ 148 w 150"/>
                <a:gd name="T21" fmla="*/ 72 h 108"/>
                <a:gd name="T22" fmla="*/ 148 w 150"/>
                <a:gd name="T23" fmla="*/ 97 h 108"/>
                <a:gd name="T24" fmla="*/ 148 w 150"/>
                <a:gd name="T25" fmla="*/ 108 h 108"/>
                <a:gd name="T26" fmla="*/ 130 w 150"/>
                <a:gd name="T27" fmla="*/ 106 h 108"/>
                <a:gd name="T28" fmla="*/ 108 w 150"/>
                <a:gd name="T29" fmla="*/ 105 h 108"/>
                <a:gd name="T30" fmla="*/ 86 w 150"/>
                <a:gd name="T31" fmla="*/ 103 h 108"/>
                <a:gd name="T32" fmla="*/ 63 w 150"/>
                <a:gd name="T33" fmla="*/ 103 h 108"/>
                <a:gd name="T34" fmla="*/ 40 w 150"/>
                <a:gd name="T35" fmla="*/ 102 h 108"/>
                <a:gd name="T36" fmla="*/ 24 w 150"/>
                <a:gd name="T37" fmla="*/ 102 h 108"/>
                <a:gd name="T38" fmla="*/ 11 w 150"/>
                <a:gd name="T39" fmla="*/ 102 h 108"/>
                <a:gd name="T40" fmla="*/ 7 w 150"/>
                <a:gd name="T41" fmla="*/ 102 h 108"/>
                <a:gd name="T42" fmla="*/ 4 w 150"/>
                <a:gd name="T43" fmla="*/ 76 h 108"/>
                <a:gd name="T44" fmla="*/ 2 w 150"/>
                <a:gd name="T45" fmla="*/ 44 h 108"/>
                <a:gd name="T46" fmla="*/ 0 w 150"/>
                <a:gd name="T47" fmla="*/ 19 h 108"/>
                <a:gd name="T48" fmla="*/ 0 w 150"/>
                <a:gd name="T49" fmla="*/ 8 h 108"/>
                <a:gd name="T50" fmla="*/ 9 w 150"/>
                <a:gd name="T51" fmla="*/ 10 h 108"/>
                <a:gd name="T52" fmla="*/ 20 w 150"/>
                <a:gd name="T53" fmla="*/ 8 h 108"/>
                <a:gd name="T54" fmla="*/ 31 w 150"/>
                <a:gd name="T55" fmla="*/ 7 h 108"/>
                <a:gd name="T56" fmla="*/ 39 w 150"/>
                <a:gd name="T57" fmla="*/ 3 h 108"/>
                <a:gd name="T58" fmla="*/ 47 w 150"/>
                <a:gd name="T59" fmla="*/ 0 h 108"/>
                <a:gd name="T60" fmla="*/ 58 w 150"/>
                <a:gd name="T61" fmla="*/ 0 h 108"/>
                <a:gd name="T62" fmla="*/ 67 w 150"/>
                <a:gd name="T63" fmla="*/ 0 h 108"/>
                <a:gd name="T64" fmla="*/ 71 w 15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108"/>
                <a:gd name="T101" fmla="*/ 150 w 15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108">
                  <a:moveTo>
                    <a:pt x="71" y="1"/>
                  </a:moveTo>
                  <a:lnTo>
                    <a:pt x="79" y="3"/>
                  </a:lnTo>
                  <a:lnTo>
                    <a:pt x="90" y="5"/>
                  </a:lnTo>
                  <a:lnTo>
                    <a:pt x="101" y="10"/>
                  </a:lnTo>
                  <a:lnTo>
                    <a:pt x="114" y="12"/>
                  </a:lnTo>
                  <a:lnTo>
                    <a:pt x="126" y="16"/>
                  </a:lnTo>
                  <a:lnTo>
                    <a:pt x="136" y="21"/>
                  </a:lnTo>
                  <a:lnTo>
                    <a:pt x="144" y="25"/>
                  </a:lnTo>
                  <a:lnTo>
                    <a:pt x="150" y="27"/>
                  </a:lnTo>
                  <a:lnTo>
                    <a:pt x="148" y="44"/>
                  </a:lnTo>
                  <a:lnTo>
                    <a:pt x="148" y="72"/>
                  </a:lnTo>
                  <a:lnTo>
                    <a:pt x="148" y="97"/>
                  </a:lnTo>
                  <a:lnTo>
                    <a:pt x="148" y="108"/>
                  </a:lnTo>
                  <a:lnTo>
                    <a:pt x="130" y="106"/>
                  </a:lnTo>
                  <a:lnTo>
                    <a:pt x="108" y="105"/>
                  </a:lnTo>
                  <a:lnTo>
                    <a:pt x="86" y="103"/>
                  </a:lnTo>
                  <a:lnTo>
                    <a:pt x="63" y="103"/>
                  </a:lnTo>
                  <a:lnTo>
                    <a:pt x="40" y="102"/>
                  </a:lnTo>
                  <a:lnTo>
                    <a:pt x="24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76"/>
                  </a:lnTo>
                  <a:lnTo>
                    <a:pt x="2" y="44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20" y="8"/>
                  </a:lnTo>
                  <a:lnTo>
                    <a:pt x="31" y="7"/>
                  </a:lnTo>
                  <a:lnTo>
                    <a:pt x="39" y="3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524" y="3928"/>
              <a:ext cx="17" cy="66"/>
            </a:xfrm>
            <a:custGeom>
              <a:avLst/>
              <a:gdLst>
                <a:gd name="T0" fmla="*/ 6 w 17"/>
                <a:gd name="T1" fmla="*/ 5 h 66"/>
                <a:gd name="T2" fmla="*/ 7 w 17"/>
                <a:gd name="T3" fmla="*/ 2 h 66"/>
                <a:gd name="T4" fmla="*/ 11 w 17"/>
                <a:gd name="T5" fmla="*/ 0 h 66"/>
                <a:gd name="T6" fmla="*/ 15 w 17"/>
                <a:gd name="T7" fmla="*/ 1 h 66"/>
                <a:gd name="T8" fmla="*/ 17 w 17"/>
                <a:gd name="T9" fmla="*/ 7 h 66"/>
                <a:gd name="T10" fmla="*/ 15 w 17"/>
                <a:gd name="T11" fmla="*/ 19 h 66"/>
                <a:gd name="T12" fmla="*/ 12 w 17"/>
                <a:gd name="T13" fmla="*/ 36 h 66"/>
                <a:gd name="T14" fmla="*/ 11 w 17"/>
                <a:gd name="T15" fmla="*/ 52 h 66"/>
                <a:gd name="T16" fmla="*/ 10 w 17"/>
                <a:gd name="T17" fmla="*/ 62 h 66"/>
                <a:gd name="T18" fmla="*/ 7 w 17"/>
                <a:gd name="T19" fmla="*/ 65 h 66"/>
                <a:gd name="T20" fmla="*/ 4 w 17"/>
                <a:gd name="T21" fmla="*/ 66 h 66"/>
                <a:gd name="T22" fmla="*/ 1 w 17"/>
                <a:gd name="T23" fmla="*/ 65 h 66"/>
                <a:gd name="T24" fmla="*/ 0 w 17"/>
                <a:gd name="T25" fmla="*/ 59 h 66"/>
                <a:gd name="T26" fmla="*/ 1 w 17"/>
                <a:gd name="T27" fmla="*/ 47 h 66"/>
                <a:gd name="T28" fmla="*/ 4 w 17"/>
                <a:gd name="T29" fmla="*/ 29 h 66"/>
                <a:gd name="T30" fmla="*/ 6 w 17"/>
                <a:gd name="T31" fmla="*/ 12 h 66"/>
                <a:gd name="T32" fmla="*/ 6 w 17"/>
                <a:gd name="T33" fmla="*/ 5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6"/>
                <a:gd name="T53" fmla="*/ 17 w 17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6">
                  <a:moveTo>
                    <a:pt x="6" y="5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7"/>
                  </a:lnTo>
                  <a:lnTo>
                    <a:pt x="15" y="19"/>
                  </a:lnTo>
                  <a:lnTo>
                    <a:pt x="12" y="36"/>
                  </a:lnTo>
                  <a:lnTo>
                    <a:pt x="11" y="52"/>
                  </a:lnTo>
                  <a:lnTo>
                    <a:pt x="10" y="62"/>
                  </a:lnTo>
                  <a:lnTo>
                    <a:pt x="7" y="65"/>
                  </a:lnTo>
                  <a:lnTo>
                    <a:pt x="4" y="66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29"/>
                  </a:lnTo>
                  <a:lnTo>
                    <a:pt x="6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538" y="3928"/>
              <a:ext cx="9" cy="69"/>
            </a:xfrm>
            <a:custGeom>
              <a:avLst/>
              <a:gdLst>
                <a:gd name="T0" fmla="*/ 0 w 9"/>
                <a:gd name="T1" fmla="*/ 4 h 69"/>
                <a:gd name="T2" fmla="*/ 0 w 9"/>
                <a:gd name="T3" fmla="*/ 15 h 69"/>
                <a:gd name="T4" fmla="*/ 0 w 9"/>
                <a:gd name="T5" fmla="*/ 33 h 69"/>
                <a:gd name="T6" fmla="*/ 0 w 9"/>
                <a:gd name="T7" fmla="*/ 51 h 69"/>
                <a:gd name="T8" fmla="*/ 0 w 9"/>
                <a:gd name="T9" fmla="*/ 63 h 69"/>
                <a:gd name="T10" fmla="*/ 1 w 9"/>
                <a:gd name="T11" fmla="*/ 67 h 69"/>
                <a:gd name="T12" fmla="*/ 5 w 9"/>
                <a:gd name="T13" fmla="*/ 69 h 69"/>
                <a:gd name="T14" fmla="*/ 8 w 9"/>
                <a:gd name="T15" fmla="*/ 67 h 69"/>
                <a:gd name="T16" fmla="*/ 9 w 9"/>
                <a:gd name="T17" fmla="*/ 63 h 69"/>
                <a:gd name="T18" fmla="*/ 9 w 9"/>
                <a:gd name="T19" fmla="*/ 51 h 69"/>
                <a:gd name="T20" fmla="*/ 9 w 9"/>
                <a:gd name="T21" fmla="*/ 33 h 69"/>
                <a:gd name="T22" fmla="*/ 9 w 9"/>
                <a:gd name="T23" fmla="*/ 15 h 69"/>
                <a:gd name="T24" fmla="*/ 9 w 9"/>
                <a:gd name="T25" fmla="*/ 5 h 69"/>
                <a:gd name="T26" fmla="*/ 8 w 9"/>
                <a:gd name="T27" fmla="*/ 1 h 69"/>
                <a:gd name="T28" fmla="*/ 5 w 9"/>
                <a:gd name="T29" fmla="*/ 0 h 69"/>
                <a:gd name="T30" fmla="*/ 3 w 9"/>
                <a:gd name="T31" fmla="*/ 0 h 69"/>
                <a:gd name="T32" fmla="*/ 0 w 9"/>
                <a:gd name="T33" fmla="*/ 4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69"/>
                <a:gd name="T53" fmla="*/ 9 w 9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69">
                  <a:moveTo>
                    <a:pt x="0" y="4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9"/>
                  </a:lnTo>
                  <a:lnTo>
                    <a:pt x="8" y="67"/>
                  </a:lnTo>
                  <a:lnTo>
                    <a:pt x="9" y="63"/>
                  </a:lnTo>
                  <a:lnTo>
                    <a:pt x="9" y="51"/>
                  </a:lnTo>
                  <a:lnTo>
                    <a:pt x="9" y="33"/>
                  </a:lnTo>
                  <a:lnTo>
                    <a:pt x="9" y="15"/>
                  </a:lnTo>
                  <a:lnTo>
                    <a:pt x="9" y="5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464" y="3490"/>
              <a:ext cx="670" cy="793"/>
            </a:xfrm>
            <a:custGeom>
              <a:avLst/>
              <a:gdLst>
                <a:gd name="T0" fmla="*/ 173 w 670"/>
                <a:gd name="T1" fmla="*/ 721 h 793"/>
                <a:gd name="T2" fmla="*/ 207 w 670"/>
                <a:gd name="T3" fmla="*/ 648 h 793"/>
                <a:gd name="T4" fmla="*/ 207 w 670"/>
                <a:gd name="T5" fmla="*/ 541 h 793"/>
                <a:gd name="T6" fmla="*/ 160 w 670"/>
                <a:gd name="T7" fmla="*/ 541 h 793"/>
                <a:gd name="T8" fmla="*/ 90 w 670"/>
                <a:gd name="T9" fmla="*/ 572 h 793"/>
                <a:gd name="T10" fmla="*/ 54 w 670"/>
                <a:gd name="T11" fmla="*/ 592 h 793"/>
                <a:gd name="T12" fmla="*/ 17 w 670"/>
                <a:gd name="T13" fmla="*/ 594 h 793"/>
                <a:gd name="T14" fmla="*/ 1 w 670"/>
                <a:gd name="T15" fmla="*/ 538 h 793"/>
                <a:gd name="T16" fmla="*/ 29 w 670"/>
                <a:gd name="T17" fmla="*/ 496 h 793"/>
                <a:gd name="T18" fmla="*/ 65 w 670"/>
                <a:gd name="T19" fmla="*/ 465 h 793"/>
                <a:gd name="T20" fmla="*/ 108 w 670"/>
                <a:gd name="T21" fmla="*/ 418 h 793"/>
                <a:gd name="T22" fmla="*/ 134 w 670"/>
                <a:gd name="T23" fmla="*/ 387 h 793"/>
                <a:gd name="T24" fmla="*/ 173 w 670"/>
                <a:gd name="T25" fmla="*/ 330 h 793"/>
                <a:gd name="T26" fmla="*/ 207 w 670"/>
                <a:gd name="T27" fmla="*/ 291 h 793"/>
                <a:gd name="T28" fmla="*/ 239 w 670"/>
                <a:gd name="T29" fmla="*/ 287 h 793"/>
                <a:gd name="T30" fmla="*/ 267 w 670"/>
                <a:gd name="T31" fmla="*/ 269 h 793"/>
                <a:gd name="T32" fmla="*/ 286 w 670"/>
                <a:gd name="T33" fmla="*/ 269 h 793"/>
                <a:gd name="T34" fmla="*/ 290 w 670"/>
                <a:gd name="T35" fmla="*/ 232 h 793"/>
                <a:gd name="T36" fmla="*/ 261 w 670"/>
                <a:gd name="T37" fmla="*/ 174 h 793"/>
                <a:gd name="T38" fmla="*/ 253 w 670"/>
                <a:gd name="T39" fmla="*/ 99 h 793"/>
                <a:gd name="T40" fmla="*/ 271 w 670"/>
                <a:gd name="T41" fmla="*/ 40 h 793"/>
                <a:gd name="T42" fmla="*/ 304 w 670"/>
                <a:gd name="T43" fmla="*/ 16 h 793"/>
                <a:gd name="T44" fmla="*/ 341 w 670"/>
                <a:gd name="T45" fmla="*/ 18 h 793"/>
                <a:gd name="T46" fmla="*/ 357 w 670"/>
                <a:gd name="T47" fmla="*/ 18 h 793"/>
                <a:gd name="T48" fmla="*/ 379 w 670"/>
                <a:gd name="T49" fmla="*/ 5 h 793"/>
                <a:gd name="T50" fmla="*/ 430 w 670"/>
                <a:gd name="T51" fmla="*/ 1 h 793"/>
                <a:gd name="T52" fmla="*/ 456 w 670"/>
                <a:gd name="T53" fmla="*/ 22 h 793"/>
                <a:gd name="T54" fmla="*/ 464 w 670"/>
                <a:gd name="T55" fmla="*/ 16 h 793"/>
                <a:gd name="T56" fmla="*/ 473 w 670"/>
                <a:gd name="T57" fmla="*/ 76 h 793"/>
                <a:gd name="T58" fmla="*/ 466 w 670"/>
                <a:gd name="T59" fmla="*/ 118 h 793"/>
                <a:gd name="T60" fmla="*/ 463 w 670"/>
                <a:gd name="T61" fmla="*/ 149 h 793"/>
                <a:gd name="T62" fmla="*/ 466 w 670"/>
                <a:gd name="T63" fmla="*/ 171 h 793"/>
                <a:gd name="T64" fmla="*/ 455 w 670"/>
                <a:gd name="T65" fmla="*/ 185 h 793"/>
                <a:gd name="T66" fmla="*/ 445 w 670"/>
                <a:gd name="T67" fmla="*/ 201 h 793"/>
                <a:gd name="T68" fmla="*/ 428 w 670"/>
                <a:gd name="T69" fmla="*/ 237 h 793"/>
                <a:gd name="T70" fmla="*/ 398 w 670"/>
                <a:gd name="T71" fmla="*/ 251 h 793"/>
                <a:gd name="T72" fmla="*/ 410 w 670"/>
                <a:gd name="T73" fmla="*/ 277 h 793"/>
                <a:gd name="T74" fmla="*/ 420 w 670"/>
                <a:gd name="T75" fmla="*/ 293 h 793"/>
                <a:gd name="T76" fmla="*/ 448 w 670"/>
                <a:gd name="T77" fmla="*/ 305 h 793"/>
                <a:gd name="T78" fmla="*/ 485 w 670"/>
                <a:gd name="T79" fmla="*/ 335 h 793"/>
                <a:gd name="T80" fmla="*/ 510 w 670"/>
                <a:gd name="T81" fmla="*/ 364 h 793"/>
                <a:gd name="T82" fmla="*/ 549 w 670"/>
                <a:gd name="T83" fmla="*/ 389 h 793"/>
                <a:gd name="T84" fmla="*/ 594 w 670"/>
                <a:gd name="T85" fmla="*/ 416 h 793"/>
                <a:gd name="T86" fmla="*/ 651 w 670"/>
                <a:gd name="T87" fmla="*/ 440 h 793"/>
                <a:gd name="T88" fmla="*/ 661 w 670"/>
                <a:gd name="T89" fmla="*/ 525 h 793"/>
                <a:gd name="T90" fmla="*/ 626 w 670"/>
                <a:gd name="T91" fmla="*/ 548 h 793"/>
                <a:gd name="T92" fmla="*/ 590 w 670"/>
                <a:gd name="T93" fmla="*/ 544 h 793"/>
                <a:gd name="T94" fmla="*/ 547 w 670"/>
                <a:gd name="T95" fmla="*/ 527 h 793"/>
                <a:gd name="T96" fmla="*/ 489 w 670"/>
                <a:gd name="T97" fmla="*/ 501 h 793"/>
                <a:gd name="T98" fmla="*/ 453 w 670"/>
                <a:gd name="T99" fmla="*/ 577 h 793"/>
                <a:gd name="T100" fmla="*/ 473 w 670"/>
                <a:gd name="T101" fmla="*/ 748 h 7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0"/>
                <a:gd name="T154" fmla="*/ 0 h 793"/>
                <a:gd name="T155" fmla="*/ 670 w 670"/>
                <a:gd name="T156" fmla="*/ 793 h 7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0" h="793">
                  <a:moveTo>
                    <a:pt x="155" y="793"/>
                  </a:moveTo>
                  <a:lnTo>
                    <a:pt x="158" y="766"/>
                  </a:lnTo>
                  <a:lnTo>
                    <a:pt x="163" y="743"/>
                  </a:lnTo>
                  <a:lnTo>
                    <a:pt x="173" y="721"/>
                  </a:lnTo>
                  <a:lnTo>
                    <a:pt x="182" y="702"/>
                  </a:lnTo>
                  <a:lnTo>
                    <a:pt x="192" y="682"/>
                  </a:lnTo>
                  <a:lnTo>
                    <a:pt x="200" y="664"/>
                  </a:lnTo>
                  <a:lnTo>
                    <a:pt x="207" y="648"/>
                  </a:lnTo>
                  <a:lnTo>
                    <a:pt x="209" y="631"/>
                  </a:lnTo>
                  <a:lnTo>
                    <a:pt x="209" y="608"/>
                  </a:lnTo>
                  <a:lnTo>
                    <a:pt x="209" y="574"/>
                  </a:lnTo>
                  <a:lnTo>
                    <a:pt x="207" y="541"/>
                  </a:lnTo>
                  <a:lnTo>
                    <a:pt x="202" y="512"/>
                  </a:lnTo>
                  <a:lnTo>
                    <a:pt x="192" y="522"/>
                  </a:lnTo>
                  <a:lnTo>
                    <a:pt x="178" y="532"/>
                  </a:lnTo>
                  <a:lnTo>
                    <a:pt x="160" y="541"/>
                  </a:lnTo>
                  <a:lnTo>
                    <a:pt x="141" y="550"/>
                  </a:lnTo>
                  <a:lnTo>
                    <a:pt x="122" y="558"/>
                  </a:lnTo>
                  <a:lnTo>
                    <a:pt x="104" y="566"/>
                  </a:lnTo>
                  <a:lnTo>
                    <a:pt x="90" y="572"/>
                  </a:lnTo>
                  <a:lnTo>
                    <a:pt x="80" y="577"/>
                  </a:lnTo>
                  <a:lnTo>
                    <a:pt x="72" y="581"/>
                  </a:lnTo>
                  <a:lnTo>
                    <a:pt x="64" y="587"/>
                  </a:lnTo>
                  <a:lnTo>
                    <a:pt x="54" y="592"/>
                  </a:lnTo>
                  <a:lnTo>
                    <a:pt x="44" y="597"/>
                  </a:lnTo>
                  <a:lnTo>
                    <a:pt x="35" y="598"/>
                  </a:lnTo>
                  <a:lnTo>
                    <a:pt x="25" y="598"/>
                  </a:lnTo>
                  <a:lnTo>
                    <a:pt x="17" y="594"/>
                  </a:lnTo>
                  <a:lnTo>
                    <a:pt x="10" y="585"/>
                  </a:lnTo>
                  <a:lnTo>
                    <a:pt x="1" y="569"/>
                  </a:lnTo>
                  <a:lnTo>
                    <a:pt x="0" y="552"/>
                  </a:lnTo>
                  <a:lnTo>
                    <a:pt x="1" y="538"/>
                  </a:lnTo>
                  <a:lnTo>
                    <a:pt x="7" y="525"/>
                  </a:lnTo>
                  <a:lnTo>
                    <a:pt x="14" y="512"/>
                  </a:lnTo>
                  <a:lnTo>
                    <a:pt x="22" y="504"/>
                  </a:lnTo>
                  <a:lnTo>
                    <a:pt x="29" y="496"/>
                  </a:lnTo>
                  <a:lnTo>
                    <a:pt x="36" y="492"/>
                  </a:lnTo>
                  <a:lnTo>
                    <a:pt x="43" y="486"/>
                  </a:lnTo>
                  <a:lnTo>
                    <a:pt x="53" y="476"/>
                  </a:lnTo>
                  <a:lnTo>
                    <a:pt x="65" y="465"/>
                  </a:lnTo>
                  <a:lnTo>
                    <a:pt x="77" y="451"/>
                  </a:lnTo>
                  <a:lnTo>
                    <a:pt x="88" y="439"/>
                  </a:lnTo>
                  <a:lnTo>
                    <a:pt x="100" y="427"/>
                  </a:lnTo>
                  <a:lnTo>
                    <a:pt x="108" y="418"/>
                  </a:lnTo>
                  <a:lnTo>
                    <a:pt x="113" y="413"/>
                  </a:lnTo>
                  <a:lnTo>
                    <a:pt x="117" y="407"/>
                  </a:lnTo>
                  <a:lnTo>
                    <a:pt x="124" y="399"/>
                  </a:lnTo>
                  <a:lnTo>
                    <a:pt x="134" y="387"/>
                  </a:lnTo>
                  <a:lnTo>
                    <a:pt x="144" y="373"/>
                  </a:lnTo>
                  <a:lnTo>
                    <a:pt x="155" y="359"/>
                  </a:lnTo>
                  <a:lnTo>
                    <a:pt x="164" y="344"/>
                  </a:lnTo>
                  <a:lnTo>
                    <a:pt x="173" y="330"/>
                  </a:lnTo>
                  <a:lnTo>
                    <a:pt x="180" y="319"/>
                  </a:lnTo>
                  <a:lnTo>
                    <a:pt x="191" y="302"/>
                  </a:lnTo>
                  <a:lnTo>
                    <a:pt x="199" y="294"/>
                  </a:lnTo>
                  <a:lnTo>
                    <a:pt x="207" y="291"/>
                  </a:lnTo>
                  <a:lnTo>
                    <a:pt x="220" y="293"/>
                  </a:lnTo>
                  <a:lnTo>
                    <a:pt x="227" y="293"/>
                  </a:lnTo>
                  <a:lnTo>
                    <a:pt x="232" y="290"/>
                  </a:lnTo>
                  <a:lnTo>
                    <a:pt x="239" y="287"/>
                  </a:lnTo>
                  <a:lnTo>
                    <a:pt x="246" y="283"/>
                  </a:lnTo>
                  <a:lnTo>
                    <a:pt x="252" y="279"/>
                  </a:lnTo>
                  <a:lnTo>
                    <a:pt x="258" y="275"/>
                  </a:lnTo>
                  <a:lnTo>
                    <a:pt x="267" y="269"/>
                  </a:lnTo>
                  <a:lnTo>
                    <a:pt x="275" y="265"/>
                  </a:lnTo>
                  <a:lnTo>
                    <a:pt x="278" y="262"/>
                  </a:lnTo>
                  <a:lnTo>
                    <a:pt x="282" y="265"/>
                  </a:lnTo>
                  <a:lnTo>
                    <a:pt x="286" y="269"/>
                  </a:lnTo>
                  <a:lnTo>
                    <a:pt x="290" y="269"/>
                  </a:lnTo>
                  <a:lnTo>
                    <a:pt x="292" y="262"/>
                  </a:lnTo>
                  <a:lnTo>
                    <a:pt x="292" y="247"/>
                  </a:lnTo>
                  <a:lnTo>
                    <a:pt x="290" y="232"/>
                  </a:lnTo>
                  <a:lnTo>
                    <a:pt x="289" y="219"/>
                  </a:lnTo>
                  <a:lnTo>
                    <a:pt x="275" y="210"/>
                  </a:lnTo>
                  <a:lnTo>
                    <a:pt x="265" y="192"/>
                  </a:lnTo>
                  <a:lnTo>
                    <a:pt x="261" y="174"/>
                  </a:lnTo>
                  <a:lnTo>
                    <a:pt x="265" y="160"/>
                  </a:lnTo>
                  <a:lnTo>
                    <a:pt x="250" y="142"/>
                  </a:lnTo>
                  <a:lnTo>
                    <a:pt x="247" y="120"/>
                  </a:lnTo>
                  <a:lnTo>
                    <a:pt x="253" y="99"/>
                  </a:lnTo>
                  <a:lnTo>
                    <a:pt x="267" y="87"/>
                  </a:lnTo>
                  <a:lnTo>
                    <a:pt x="263" y="73"/>
                  </a:lnTo>
                  <a:lnTo>
                    <a:pt x="265" y="56"/>
                  </a:lnTo>
                  <a:lnTo>
                    <a:pt x="271" y="40"/>
                  </a:lnTo>
                  <a:lnTo>
                    <a:pt x="281" y="27"/>
                  </a:lnTo>
                  <a:lnTo>
                    <a:pt x="287" y="22"/>
                  </a:lnTo>
                  <a:lnTo>
                    <a:pt x="296" y="19"/>
                  </a:lnTo>
                  <a:lnTo>
                    <a:pt x="304" y="16"/>
                  </a:lnTo>
                  <a:lnTo>
                    <a:pt x="315" y="15"/>
                  </a:lnTo>
                  <a:lnTo>
                    <a:pt x="325" y="15"/>
                  </a:lnTo>
                  <a:lnTo>
                    <a:pt x="333" y="16"/>
                  </a:lnTo>
                  <a:lnTo>
                    <a:pt x="341" y="18"/>
                  </a:lnTo>
                  <a:lnTo>
                    <a:pt x="348" y="19"/>
                  </a:lnTo>
                  <a:lnTo>
                    <a:pt x="352" y="20"/>
                  </a:lnTo>
                  <a:lnTo>
                    <a:pt x="354" y="20"/>
                  </a:lnTo>
                  <a:lnTo>
                    <a:pt x="357" y="18"/>
                  </a:lnTo>
                  <a:lnTo>
                    <a:pt x="358" y="16"/>
                  </a:lnTo>
                  <a:lnTo>
                    <a:pt x="362" y="12"/>
                  </a:lnTo>
                  <a:lnTo>
                    <a:pt x="368" y="9"/>
                  </a:lnTo>
                  <a:lnTo>
                    <a:pt x="379" y="5"/>
                  </a:lnTo>
                  <a:lnTo>
                    <a:pt x="394" y="1"/>
                  </a:lnTo>
                  <a:lnTo>
                    <a:pt x="408" y="0"/>
                  </a:lnTo>
                  <a:lnTo>
                    <a:pt x="420" y="0"/>
                  </a:lnTo>
                  <a:lnTo>
                    <a:pt x="430" y="1"/>
                  </a:lnTo>
                  <a:lnTo>
                    <a:pt x="439" y="4"/>
                  </a:lnTo>
                  <a:lnTo>
                    <a:pt x="446" y="9"/>
                  </a:lnTo>
                  <a:lnTo>
                    <a:pt x="452" y="15"/>
                  </a:lnTo>
                  <a:lnTo>
                    <a:pt x="456" y="22"/>
                  </a:lnTo>
                  <a:lnTo>
                    <a:pt x="460" y="29"/>
                  </a:lnTo>
                  <a:lnTo>
                    <a:pt x="462" y="27"/>
                  </a:lnTo>
                  <a:lnTo>
                    <a:pt x="463" y="22"/>
                  </a:lnTo>
                  <a:lnTo>
                    <a:pt x="464" y="16"/>
                  </a:lnTo>
                  <a:lnTo>
                    <a:pt x="464" y="11"/>
                  </a:lnTo>
                  <a:lnTo>
                    <a:pt x="475" y="30"/>
                  </a:lnTo>
                  <a:lnTo>
                    <a:pt x="477" y="54"/>
                  </a:lnTo>
                  <a:lnTo>
                    <a:pt x="473" y="76"/>
                  </a:lnTo>
                  <a:lnTo>
                    <a:pt x="464" y="88"/>
                  </a:lnTo>
                  <a:lnTo>
                    <a:pt x="464" y="94"/>
                  </a:lnTo>
                  <a:lnTo>
                    <a:pt x="466" y="105"/>
                  </a:lnTo>
                  <a:lnTo>
                    <a:pt x="466" y="118"/>
                  </a:lnTo>
                  <a:lnTo>
                    <a:pt x="464" y="125"/>
                  </a:lnTo>
                  <a:lnTo>
                    <a:pt x="462" y="131"/>
                  </a:lnTo>
                  <a:lnTo>
                    <a:pt x="462" y="141"/>
                  </a:lnTo>
                  <a:lnTo>
                    <a:pt x="463" y="149"/>
                  </a:lnTo>
                  <a:lnTo>
                    <a:pt x="469" y="156"/>
                  </a:lnTo>
                  <a:lnTo>
                    <a:pt x="473" y="161"/>
                  </a:lnTo>
                  <a:lnTo>
                    <a:pt x="471" y="165"/>
                  </a:lnTo>
                  <a:lnTo>
                    <a:pt x="466" y="171"/>
                  </a:lnTo>
                  <a:lnTo>
                    <a:pt x="460" y="172"/>
                  </a:lnTo>
                  <a:lnTo>
                    <a:pt x="456" y="174"/>
                  </a:lnTo>
                  <a:lnTo>
                    <a:pt x="455" y="179"/>
                  </a:lnTo>
                  <a:lnTo>
                    <a:pt x="455" y="185"/>
                  </a:lnTo>
                  <a:lnTo>
                    <a:pt x="455" y="190"/>
                  </a:lnTo>
                  <a:lnTo>
                    <a:pt x="453" y="194"/>
                  </a:lnTo>
                  <a:lnTo>
                    <a:pt x="449" y="199"/>
                  </a:lnTo>
                  <a:lnTo>
                    <a:pt x="445" y="201"/>
                  </a:lnTo>
                  <a:lnTo>
                    <a:pt x="444" y="208"/>
                  </a:lnTo>
                  <a:lnTo>
                    <a:pt x="444" y="218"/>
                  </a:lnTo>
                  <a:lnTo>
                    <a:pt x="438" y="230"/>
                  </a:lnTo>
                  <a:lnTo>
                    <a:pt x="428" y="237"/>
                  </a:lnTo>
                  <a:lnTo>
                    <a:pt x="413" y="237"/>
                  </a:lnTo>
                  <a:lnTo>
                    <a:pt x="405" y="237"/>
                  </a:lnTo>
                  <a:lnTo>
                    <a:pt x="401" y="243"/>
                  </a:lnTo>
                  <a:lnTo>
                    <a:pt x="398" y="251"/>
                  </a:lnTo>
                  <a:lnTo>
                    <a:pt x="397" y="261"/>
                  </a:lnTo>
                  <a:lnTo>
                    <a:pt x="405" y="265"/>
                  </a:lnTo>
                  <a:lnTo>
                    <a:pt x="409" y="270"/>
                  </a:lnTo>
                  <a:lnTo>
                    <a:pt x="410" y="277"/>
                  </a:lnTo>
                  <a:lnTo>
                    <a:pt x="410" y="283"/>
                  </a:lnTo>
                  <a:lnTo>
                    <a:pt x="412" y="286"/>
                  </a:lnTo>
                  <a:lnTo>
                    <a:pt x="416" y="288"/>
                  </a:lnTo>
                  <a:lnTo>
                    <a:pt x="420" y="293"/>
                  </a:lnTo>
                  <a:lnTo>
                    <a:pt x="426" y="297"/>
                  </a:lnTo>
                  <a:lnTo>
                    <a:pt x="433" y="299"/>
                  </a:lnTo>
                  <a:lnTo>
                    <a:pt x="439" y="302"/>
                  </a:lnTo>
                  <a:lnTo>
                    <a:pt x="448" y="305"/>
                  </a:lnTo>
                  <a:lnTo>
                    <a:pt x="456" y="306"/>
                  </a:lnTo>
                  <a:lnTo>
                    <a:pt x="470" y="312"/>
                  </a:lnTo>
                  <a:lnTo>
                    <a:pt x="480" y="323"/>
                  </a:lnTo>
                  <a:lnTo>
                    <a:pt x="485" y="335"/>
                  </a:lnTo>
                  <a:lnTo>
                    <a:pt x="491" y="346"/>
                  </a:lnTo>
                  <a:lnTo>
                    <a:pt x="495" y="352"/>
                  </a:lnTo>
                  <a:lnTo>
                    <a:pt x="500" y="357"/>
                  </a:lnTo>
                  <a:lnTo>
                    <a:pt x="510" y="364"/>
                  </a:lnTo>
                  <a:lnTo>
                    <a:pt x="520" y="370"/>
                  </a:lnTo>
                  <a:lnTo>
                    <a:pt x="529" y="377"/>
                  </a:lnTo>
                  <a:lnTo>
                    <a:pt x="540" y="382"/>
                  </a:lnTo>
                  <a:lnTo>
                    <a:pt x="549" y="389"/>
                  </a:lnTo>
                  <a:lnTo>
                    <a:pt x="557" y="395"/>
                  </a:lnTo>
                  <a:lnTo>
                    <a:pt x="567" y="400"/>
                  </a:lnTo>
                  <a:lnTo>
                    <a:pt x="579" y="409"/>
                  </a:lnTo>
                  <a:lnTo>
                    <a:pt x="594" y="416"/>
                  </a:lnTo>
                  <a:lnTo>
                    <a:pt x="609" y="422"/>
                  </a:lnTo>
                  <a:lnTo>
                    <a:pt x="625" y="429"/>
                  </a:lnTo>
                  <a:lnTo>
                    <a:pt x="640" y="436"/>
                  </a:lnTo>
                  <a:lnTo>
                    <a:pt x="651" y="440"/>
                  </a:lnTo>
                  <a:lnTo>
                    <a:pt x="659" y="445"/>
                  </a:lnTo>
                  <a:lnTo>
                    <a:pt x="670" y="462"/>
                  </a:lnTo>
                  <a:lnTo>
                    <a:pt x="669" y="494"/>
                  </a:lnTo>
                  <a:lnTo>
                    <a:pt x="661" y="525"/>
                  </a:lnTo>
                  <a:lnTo>
                    <a:pt x="648" y="541"/>
                  </a:lnTo>
                  <a:lnTo>
                    <a:pt x="641" y="544"/>
                  </a:lnTo>
                  <a:lnTo>
                    <a:pt x="634" y="547"/>
                  </a:lnTo>
                  <a:lnTo>
                    <a:pt x="626" y="548"/>
                  </a:lnTo>
                  <a:lnTo>
                    <a:pt x="618" y="548"/>
                  </a:lnTo>
                  <a:lnTo>
                    <a:pt x="608" y="547"/>
                  </a:lnTo>
                  <a:lnTo>
                    <a:pt x="600" y="547"/>
                  </a:lnTo>
                  <a:lnTo>
                    <a:pt x="590" y="544"/>
                  </a:lnTo>
                  <a:lnTo>
                    <a:pt x="582" y="541"/>
                  </a:lnTo>
                  <a:lnTo>
                    <a:pt x="572" y="537"/>
                  </a:lnTo>
                  <a:lnTo>
                    <a:pt x="560" y="533"/>
                  </a:lnTo>
                  <a:lnTo>
                    <a:pt x="547" y="527"/>
                  </a:lnTo>
                  <a:lnTo>
                    <a:pt x="532" y="521"/>
                  </a:lnTo>
                  <a:lnTo>
                    <a:pt x="517" y="515"/>
                  </a:lnTo>
                  <a:lnTo>
                    <a:pt x="503" y="508"/>
                  </a:lnTo>
                  <a:lnTo>
                    <a:pt x="489" y="501"/>
                  </a:lnTo>
                  <a:lnTo>
                    <a:pt x="478" y="493"/>
                  </a:lnTo>
                  <a:lnTo>
                    <a:pt x="470" y="512"/>
                  </a:lnTo>
                  <a:lnTo>
                    <a:pt x="460" y="544"/>
                  </a:lnTo>
                  <a:lnTo>
                    <a:pt x="453" y="577"/>
                  </a:lnTo>
                  <a:lnTo>
                    <a:pt x="451" y="598"/>
                  </a:lnTo>
                  <a:lnTo>
                    <a:pt x="460" y="634"/>
                  </a:lnTo>
                  <a:lnTo>
                    <a:pt x="467" y="689"/>
                  </a:lnTo>
                  <a:lnTo>
                    <a:pt x="473" y="748"/>
                  </a:lnTo>
                  <a:lnTo>
                    <a:pt x="475" y="793"/>
                  </a:lnTo>
                  <a:lnTo>
                    <a:pt x="155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453" y="3696"/>
              <a:ext cx="745" cy="567"/>
            </a:xfrm>
            <a:custGeom>
              <a:avLst/>
              <a:gdLst>
                <a:gd name="T0" fmla="*/ 12 w 745"/>
                <a:gd name="T1" fmla="*/ 91 h 567"/>
                <a:gd name="T2" fmla="*/ 46 w 745"/>
                <a:gd name="T3" fmla="*/ 165 h 567"/>
                <a:gd name="T4" fmla="*/ 77 w 745"/>
                <a:gd name="T5" fmla="*/ 263 h 567"/>
                <a:gd name="T6" fmla="*/ 101 w 745"/>
                <a:gd name="T7" fmla="*/ 374 h 567"/>
                <a:gd name="T8" fmla="*/ 122 w 745"/>
                <a:gd name="T9" fmla="*/ 436 h 567"/>
                <a:gd name="T10" fmla="*/ 156 w 745"/>
                <a:gd name="T11" fmla="*/ 450 h 567"/>
                <a:gd name="T12" fmla="*/ 196 w 745"/>
                <a:gd name="T13" fmla="*/ 466 h 567"/>
                <a:gd name="T14" fmla="*/ 238 w 745"/>
                <a:gd name="T15" fmla="*/ 486 h 567"/>
                <a:gd name="T16" fmla="*/ 278 w 745"/>
                <a:gd name="T17" fmla="*/ 507 h 567"/>
                <a:gd name="T18" fmla="*/ 315 w 745"/>
                <a:gd name="T19" fmla="*/ 526 h 567"/>
                <a:gd name="T20" fmla="*/ 345 w 745"/>
                <a:gd name="T21" fmla="*/ 545 h 567"/>
                <a:gd name="T22" fmla="*/ 366 w 745"/>
                <a:gd name="T23" fmla="*/ 560 h 567"/>
                <a:gd name="T24" fmla="*/ 379 w 745"/>
                <a:gd name="T25" fmla="*/ 560 h 567"/>
                <a:gd name="T26" fmla="*/ 401 w 745"/>
                <a:gd name="T27" fmla="*/ 541 h 567"/>
                <a:gd name="T28" fmla="*/ 430 w 745"/>
                <a:gd name="T29" fmla="*/ 519 h 567"/>
                <a:gd name="T30" fmla="*/ 466 w 745"/>
                <a:gd name="T31" fmla="*/ 496 h 567"/>
                <a:gd name="T32" fmla="*/ 504 w 745"/>
                <a:gd name="T33" fmla="*/ 472 h 567"/>
                <a:gd name="T34" fmla="*/ 540 w 745"/>
                <a:gd name="T35" fmla="*/ 450 h 567"/>
                <a:gd name="T36" fmla="*/ 573 w 745"/>
                <a:gd name="T37" fmla="*/ 432 h 567"/>
                <a:gd name="T38" fmla="*/ 598 w 745"/>
                <a:gd name="T39" fmla="*/ 420 h 567"/>
                <a:gd name="T40" fmla="*/ 609 w 745"/>
                <a:gd name="T41" fmla="*/ 381 h 567"/>
                <a:gd name="T42" fmla="*/ 632 w 745"/>
                <a:gd name="T43" fmla="*/ 269 h 567"/>
                <a:gd name="T44" fmla="*/ 669 w 745"/>
                <a:gd name="T45" fmla="*/ 138 h 567"/>
                <a:gd name="T46" fmla="*/ 717 w 745"/>
                <a:gd name="T47" fmla="*/ 31 h 567"/>
                <a:gd name="T48" fmla="*/ 734 w 745"/>
                <a:gd name="T49" fmla="*/ 0 h 567"/>
                <a:gd name="T50" fmla="*/ 705 w 745"/>
                <a:gd name="T51" fmla="*/ 1 h 567"/>
                <a:gd name="T52" fmla="*/ 667 w 745"/>
                <a:gd name="T53" fmla="*/ 6 h 567"/>
                <a:gd name="T54" fmla="*/ 625 w 745"/>
                <a:gd name="T55" fmla="*/ 19 h 567"/>
                <a:gd name="T56" fmla="*/ 576 w 745"/>
                <a:gd name="T57" fmla="*/ 37 h 567"/>
                <a:gd name="T58" fmla="*/ 527 w 745"/>
                <a:gd name="T59" fmla="*/ 62 h 567"/>
                <a:gd name="T60" fmla="*/ 474 w 745"/>
                <a:gd name="T61" fmla="*/ 96 h 567"/>
                <a:gd name="T62" fmla="*/ 424 w 745"/>
                <a:gd name="T63" fmla="*/ 139 h 567"/>
                <a:gd name="T64" fmla="*/ 376 w 745"/>
                <a:gd name="T65" fmla="*/ 153 h 567"/>
                <a:gd name="T66" fmla="*/ 322 w 745"/>
                <a:gd name="T67" fmla="*/ 131 h 567"/>
                <a:gd name="T68" fmla="*/ 261 w 745"/>
                <a:gd name="T69" fmla="*/ 111 h 567"/>
                <a:gd name="T70" fmla="*/ 199 w 745"/>
                <a:gd name="T71" fmla="*/ 96 h 567"/>
                <a:gd name="T72" fmla="*/ 137 w 745"/>
                <a:gd name="T73" fmla="*/ 84 h 567"/>
                <a:gd name="T74" fmla="*/ 83 w 745"/>
                <a:gd name="T75" fmla="*/ 76 h 567"/>
                <a:gd name="T76" fmla="*/ 37 w 745"/>
                <a:gd name="T77" fmla="*/ 69 h 567"/>
                <a:gd name="T78" fmla="*/ 8 w 745"/>
                <a:gd name="T79" fmla="*/ 66 h 5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5"/>
                <a:gd name="T121" fmla="*/ 0 h 567"/>
                <a:gd name="T122" fmla="*/ 745 w 745"/>
                <a:gd name="T123" fmla="*/ 567 h 5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5" h="567">
                  <a:moveTo>
                    <a:pt x="0" y="64"/>
                  </a:moveTo>
                  <a:lnTo>
                    <a:pt x="12" y="91"/>
                  </a:lnTo>
                  <a:lnTo>
                    <a:pt x="28" y="125"/>
                  </a:lnTo>
                  <a:lnTo>
                    <a:pt x="46" y="165"/>
                  </a:lnTo>
                  <a:lnTo>
                    <a:pt x="62" y="212"/>
                  </a:lnTo>
                  <a:lnTo>
                    <a:pt x="77" y="263"/>
                  </a:lnTo>
                  <a:lnTo>
                    <a:pt x="91" y="317"/>
                  </a:lnTo>
                  <a:lnTo>
                    <a:pt x="101" y="374"/>
                  </a:lnTo>
                  <a:lnTo>
                    <a:pt x="106" y="432"/>
                  </a:lnTo>
                  <a:lnTo>
                    <a:pt x="122" y="436"/>
                  </a:lnTo>
                  <a:lnTo>
                    <a:pt x="138" y="443"/>
                  </a:lnTo>
                  <a:lnTo>
                    <a:pt x="156" y="450"/>
                  </a:lnTo>
                  <a:lnTo>
                    <a:pt x="175" y="458"/>
                  </a:lnTo>
                  <a:lnTo>
                    <a:pt x="196" y="466"/>
                  </a:lnTo>
                  <a:lnTo>
                    <a:pt x="217" y="476"/>
                  </a:lnTo>
                  <a:lnTo>
                    <a:pt x="238" y="486"/>
                  </a:lnTo>
                  <a:lnTo>
                    <a:pt x="258" y="496"/>
                  </a:lnTo>
                  <a:lnTo>
                    <a:pt x="278" y="507"/>
                  </a:lnTo>
                  <a:lnTo>
                    <a:pt x="297" y="516"/>
                  </a:lnTo>
                  <a:lnTo>
                    <a:pt x="315" y="526"/>
                  </a:lnTo>
                  <a:lnTo>
                    <a:pt x="332" y="536"/>
                  </a:lnTo>
                  <a:lnTo>
                    <a:pt x="345" y="545"/>
                  </a:lnTo>
                  <a:lnTo>
                    <a:pt x="358" y="554"/>
                  </a:lnTo>
                  <a:lnTo>
                    <a:pt x="366" y="560"/>
                  </a:lnTo>
                  <a:lnTo>
                    <a:pt x="373" y="567"/>
                  </a:lnTo>
                  <a:lnTo>
                    <a:pt x="379" y="560"/>
                  </a:lnTo>
                  <a:lnTo>
                    <a:pt x="388" y="551"/>
                  </a:lnTo>
                  <a:lnTo>
                    <a:pt x="401" y="541"/>
                  </a:lnTo>
                  <a:lnTo>
                    <a:pt x="415" y="530"/>
                  </a:lnTo>
                  <a:lnTo>
                    <a:pt x="430" y="519"/>
                  </a:lnTo>
                  <a:lnTo>
                    <a:pt x="448" y="507"/>
                  </a:lnTo>
                  <a:lnTo>
                    <a:pt x="466" y="496"/>
                  </a:lnTo>
                  <a:lnTo>
                    <a:pt x="485" y="483"/>
                  </a:lnTo>
                  <a:lnTo>
                    <a:pt x="504" y="472"/>
                  </a:lnTo>
                  <a:lnTo>
                    <a:pt x="522" y="461"/>
                  </a:lnTo>
                  <a:lnTo>
                    <a:pt x="540" y="450"/>
                  </a:lnTo>
                  <a:lnTo>
                    <a:pt x="558" y="440"/>
                  </a:lnTo>
                  <a:lnTo>
                    <a:pt x="573" y="432"/>
                  </a:lnTo>
                  <a:lnTo>
                    <a:pt x="587" y="425"/>
                  </a:lnTo>
                  <a:lnTo>
                    <a:pt x="598" y="420"/>
                  </a:lnTo>
                  <a:lnTo>
                    <a:pt x="607" y="417"/>
                  </a:lnTo>
                  <a:lnTo>
                    <a:pt x="609" y="381"/>
                  </a:lnTo>
                  <a:lnTo>
                    <a:pt x="618" y="330"/>
                  </a:lnTo>
                  <a:lnTo>
                    <a:pt x="632" y="269"/>
                  </a:lnTo>
                  <a:lnTo>
                    <a:pt x="648" y="203"/>
                  </a:lnTo>
                  <a:lnTo>
                    <a:pt x="669" y="138"/>
                  </a:lnTo>
                  <a:lnTo>
                    <a:pt x="692" y="80"/>
                  </a:lnTo>
                  <a:lnTo>
                    <a:pt x="717" y="31"/>
                  </a:lnTo>
                  <a:lnTo>
                    <a:pt x="745" y="1"/>
                  </a:lnTo>
                  <a:lnTo>
                    <a:pt x="734" y="0"/>
                  </a:lnTo>
                  <a:lnTo>
                    <a:pt x="720" y="0"/>
                  </a:lnTo>
                  <a:lnTo>
                    <a:pt x="705" y="1"/>
                  </a:lnTo>
                  <a:lnTo>
                    <a:pt x="687" y="4"/>
                  </a:lnTo>
                  <a:lnTo>
                    <a:pt x="667" y="6"/>
                  </a:lnTo>
                  <a:lnTo>
                    <a:pt x="647" y="12"/>
                  </a:lnTo>
                  <a:lnTo>
                    <a:pt x="625" y="19"/>
                  </a:lnTo>
                  <a:lnTo>
                    <a:pt x="601" y="27"/>
                  </a:lnTo>
                  <a:lnTo>
                    <a:pt x="576" y="37"/>
                  </a:lnTo>
                  <a:lnTo>
                    <a:pt x="551" y="48"/>
                  </a:lnTo>
                  <a:lnTo>
                    <a:pt x="527" y="62"/>
                  </a:lnTo>
                  <a:lnTo>
                    <a:pt x="500" y="78"/>
                  </a:lnTo>
                  <a:lnTo>
                    <a:pt x="474" y="96"/>
                  </a:lnTo>
                  <a:lnTo>
                    <a:pt x="449" y="117"/>
                  </a:lnTo>
                  <a:lnTo>
                    <a:pt x="424" y="139"/>
                  </a:lnTo>
                  <a:lnTo>
                    <a:pt x="399" y="165"/>
                  </a:lnTo>
                  <a:lnTo>
                    <a:pt x="376" y="153"/>
                  </a:lnTo>
                  <a:lnTo>
                    <a:pt x="351" y="142"/>
                  </a:lnTo>
                  <a:lnTo>
                    <a:pt x="322" y="131"/>
                  </a:lnTo>
                  <a:lnTo>
                    <a:pt x="293" y="121"/>
                  </a:lnTo>
                  <a:lnTo>
                    <a:pt x="261" y="111"/>
                  </a:lnTo>
                  <a:lnTo>
                    <a:pt x="231" y="103"/>
                  </a:lnTo>
                  <a:lnTo>
                    <a:pt x="199" y="96"/>
                  </a:lnTo>
                  <a:lnTo>
                    <a:pt x="167" y="89"/>
                  </a:lnTo>
                  <a:lnTo>
                    <a:pt x="137" y="84"/>
                  </a:lnTo>
                  <a:lnTo>
                    <a:pt x="109" y="80"/>
                  </a:lnTo>
                  <a:lnTo>
                    <a:pt x="83" y="76"/>
                  </a:lnTo>
                  <a:lnTo>
                    <a:pt x="58" y="71"/>
                  </a:lnTo>
                  <a:lnTo>
                    <a:pt x="37" y="69"/>
                  </a:lnTo>
                  <a:lnTo>
                    <a:pt x="21" y="67"/>
                  </a:lnTo>
                  <a:lnTo>
                    <a:pt x="8" y="6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496" y="3717"/>
              <a:ext cx="638" cy="491"/>
            </a:xfrm>
            <a:custGeom>
              <a:avLst/>
              <a:gdLst>
                <a:gd name="T0" fmla="*/ 12 w 638"/>
                <a:gd name="T1" fmla="*/ 81 h 491"/>
                <a:gd name="T2" fmla="*/ 39 w 638"/>
                <a:gd name="T3" fmla="*/ 146 h 491"/>
                <a:gd name="T4" fmla="*/ 68 w 638"/>
                <a:gd name="T5" fmla="*/ 230 h 491"/>
                <a:gd name="T6" fmla="*/ 89 w 638"/>
                <a:gd name="T7" fmla="*/ 326 h 491"/>
                <a:gd name="T8" fmla="*/ 106 w 638"/>
                <a:gd name="T9" fmla="*/ 380 h 491"/>
                <a:gd name="T10" fmla="*/ 136 w 638"/>
                <a:gd name="T11" fmla="*/ 391 h 491"/>
                <a:gd name="T12" fmla="*/ 170 w 638"/>
                <a:gd name="T13" fmla="*/ 406 h 491"/>
                <a:gd name="T14" fmla="*/ 206 w 638"/>
                <a:gd name="T15" fmla="*/ 422 h 491"/>
                <a:gd name="T16" fmla="*/ 241 w 638"/>
                <a:gd name="T17" fmla="*/ 439 h 491"/>
                <a:gd name="T18" fmla="*/ 273 w 638"/>
                <a:gd name="T19" fmla="*/ 457 h 491"/>
                <a:gd name="T20" fmla="*/ 299 w 638"/>
                <a:gd name="T21" fmla="*/ 472 h 491"/>
                <a:gd name="T22" fmla="*/ 317 w 638"/>
                <a:gd name="T23" fmla="*/ 486 h 491"/>
                <a:gd name="T24" fmla="*/ 336 w 638"/>
                <a:gd name="T25" fmla="*/ 478 h 491"/>
                <a:gd name="T26" fmla="*/ 387 w 638"/>
                <a:gd name="T27" fmla="*/ 440 h 491"/>
                <a:gd name="T28" fmla="*/ 452 w 638"/>
                <a:gd name="T29" fmla="*/ 400 h 491"/>
                <a:gd name="T30" fmla="*/ 508 w 638"/>
                <a:gd name="T31" fmla="*/ 370 h 491"/>
                <a:gd name="T32" fmla="*/ 528 w 638"/>
                <a:gd name="T33" fmla="*/ 331 h 491"/>
                <a:gd name="T34" fmla="*/ 545 w 638"/>
                <a:gd name="T35" fmla="*/ 234 h 491"/>
                <a:gd name="T36" fmla="*/ 574 w 638"/>
                <a:gd name="T37" fmla="*/ 120 h 491"/>
                <a:gd name="T38" fmla="*/ 614 w 638"/>
                <a:gd name="T39" fmla="*/ 27 h 491"/>
                <a:gd name="T40" fmla="*/ 628 w 638"/>
                <a:gd name="T41" fmla="*/ 0 h 491"/>
                <a:gd name="T42" fmla="*/ 604 w 638"/>
                <a:gd name="T43" fmla="*/ 2 h 491"/>
                <a:gd name="T44" fmla="*/ 573 w 638"/>
                <a:gd name="T45" fmla="*/ 9 h 491"/>
                <a:gd name="T46" fmla="*/ 537 w 638"/>
                <a:gd name="T47" fmla="*/ 22 h 491"/>
                <a:gd name="T48" fmla="*/ 497 w 638"/>
                <a:gd name="T49" fmla="*/ 40 h 491"/>
                <a:gd name="T50" fmla="*/ 454 w 638"/>
                <a:gd name="T51" fmla="*/ 65 h 491"/>
                <a:gd name="T52" fmla="*/ 411 w 638"/>
                <a:gd name="T53" fmla="*/ 95 h 491"/>
                <a:gd name="T54" fmla="*/ 367 w 638"/>
                <a:gd name="T55" fmla="*/ 134 h 491"/>
                <a:gd name="T56" fmla="*/ 327 w 638"/>
                <a:gd name="T57" fmla="*/ 145 h 491"/>
                <a:gd name="T58" fmla="*/ 280 w 638"/>
                <a:gd name="T59" fmla="*/ 125 h 491"/>
                <a:gd name="T60" fmla="*/ 227 w 638"/>
                <a:gd name="T61" fmla="*/ 107 h 491"/>
                <a:gd name="T62" fmla="*/ 172 w 638"/>
                <a:gd name="T63" fmla="*/ 92 h 491"/>
                <a:gd name="T64" fmla="*/ 119 w 638"/>
                <a:gd name="T65" fmla="*/ 80 h 491"/>
                <a:gd name="T66" fmla="*/ 71 w 638"/>
                <a:gd name="T67" fmla="*/ 70 h 491"/>
                <a:gd name="T68" fmla="*/ 34 w 638"/>
                <a:gd name="T69" fmla="*/ 63 h 491"/>
                <a:gd name="T70" fmla="*/ 7 w 638"/>
                <a:gd name="T71" fmla="*/ 59 h 4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8"/>
                <a:gd name="T109" fmla="*/ 0 h 491"/>
                <a:gd name="T110" fmla="*/ 638 w 638"/>
                <a:gd name="T111" fmla="*/ 491 h 4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8" h="491">
                  <a:moveTo>
                    <a:pt x="0" y="59"/>
                  </a:moveTo>
                  <a:lnTo>
                    <a:pt x="12" y="81"/>
                  </a:lnTo>
                  <a:lnTo>
                    <a:pt x="25" y="111"/>
                  </a:lnTo>
                  <a:lnTo>
                    <a:pt x="39" y="146"/>
                  </a:lnTo>
                  <a:lnTo>
                    <a:pt x="54" y="186"/>
                  </a:lnTo>
                  <a:lnTo>
                    <a:pt x="68" y="230"/>
                  </a:lnTo>
                  <a:lnTo>
                    <a:pt x="79" y="276"/>
                  </a:lnTo>
                  <a:lnTo>
                    <a:pt x="89" y="326"/>
                  </a:lnTo>
                  <a:lnTo>
                    <a:pt x="93" y="375"/>
                  </a:lnTo>
                  <a:lnTo>
                    <a:pt x="106" y="380"/>
                  </a:lnTo>
                  <a:lnTo>
                    <a:pt x="121" y="385"/>
                  </a:lnTo>
                  <a:lnTo>
                    <a:pt x="136" y="391"/>
                  </a:lnTo>
                  <a:lnTo>
                    <a:pt x="153" y="397"/>
                  </a:lnTo>
                  <a:lnTo>
                    <a:pt x="170" y="406"/>
                  </a:lnTo>
                  <a:lnTo>
                    <a:pt x="188" y="414"/>
                  </a:lnTo>
                  <a:lnTo>
                    <a:pt x="206" y="422"/>
                  </a:lnTo>
                  <a:lnTo>
                    <a:pt x="224" y="431"/>
                  </a:lnTo>
                  <a:lnTo>
                    <a:pt x="241" y="439"/>
                  </a:lnTo>
                  <a:lnTo>
                    <a:pt x="258" y="449"/>
                  </a:lnTo>
                  <a:lnTo>
                    <a:pt x="273" y="457"/>
                  </a:lnTo>
                  <a:lnTo>
                    <a:pt x="287" y="465"/>
                  </a:lnTo>
                  <a:lnTo>
                    <a:pt x="299" y="472"/>
                  </a:lnTo>
                  <a:lnTo>
                    <a:pt x="309" y="480"/>
                  </a:lnTo>
                  <a:lnTo>
                    <a:pt x="317" y="486"/>
                  </a:lnTo>
                  <a:lnTo>
                    <a:pt x="322" y="491"/>
                  </a:lnTo>
                  <a:lnTo>
                    <a:pt x="336" y="478"/>
                  </a:lnTo>
                  <a:lnTo>
                    <a:pt x="358" y="461"/>
                  </a:lnTo>
                  <a:lnTo>
                    <a:pt x="387" y="440"/>
                  </a:lnTo>
                  <a:lnTo>
                    <a:pt x="421" y="421"/>
                  </a:lnTo>
                  <a:lnTo>
                    <a:pt x="452" y="400"/>
                  </a:lnTo>
                  <a:lnTo>
                    <a:pt x="483" y="384"/>
                  </a:lnTo>
                  <a:lnTo>
                    <a:pt x="508" y="370"/>
                  </a:lnTo>
                  <a:lnTo>
                    <a:pt x="526" y="363"/>
                  </a:lnTo>
                  <a:lnTo>
                    <a:pt x="528" y="331"/>
                  </a:lnTo>
                  <a:lnTo>
                    <a:pt x="534" y="287"/>
                  </a:lnTo>
                  <a:lnTo>
                    <a:pt x="545" y="234"/>
                  </a:lnTo>
                  <a:lnTo>
                    <a:pt x="557" y="176"/>
                  </a:lnTo>
                  <a:lnTo>
                    <a:pt x="574" y="120"/>
                  </a:lnTo>
                  <a:lnTo>
                    <a:pt x="593" y="69"/>
                  </a:lnTo>
                  <a:lnTo>
                    <a:pt x="614" y="27"/>
                  </a:lnTo>
                  <a:lnTo>
                    <a:pt x="638" y="1"/>
                  </a:lnTo>
                  <a:lnTo>
                    <a:pt x="628" y="0"/>
                  </a:lnTo>
                  <a:lnTo>
                    <a:pt x="617" y="1"/>
                  </a:lnTo>
                  <a:lnTo>
                    <a:pt x="604" y="2"/>
                  </a:lnTo>
                  <a:lnTo>
                    <a:pt x="589" y="5"/>
                  </a:lnTo>
                  <a:lnTo>
                    <a:pt x="573" y="9"/>
                  </a:lnTo>
                  <a:lnTo>
                    <a:pt x="556" y="15"/>
                  </a:lnTo>
                  <a:lnTo>
                    <a:pt x="537" y="22"/>
                  </a:lnTo>
                  <a:lnTo>
                    <a:pt x="517" y="30"/>
                  </a:lnTo>
                  <a:lnTo>
                    <a:pt x="497" y="40"/>
                  </a:lnTo>
                  <a:lnTo>
                    <a:pt x="476" y="51"/>
                  </a:lnTo>
                  <a:lnTo>
                    <a:pt x="454" y="65"/>
                  </a:lnTo>
                  <a:lnTo>
                    <a:pt x="433" y="78"/>
                  </a:lnTo>
                  <a:lnTo>
                    <a:pt x="411" y="95"/>
                  </a:lnTo>
                  <a:lnTo>
                    <a:pt x="389" y="113"/>
                  </a:lnTo>
                  <a:lnTo>
                    <a:pt x="367" y="134"/>
                  </a:lnTo>
                  <a:lnTo>
                    <a:pt x="346" y="156"/>
                  </a:lnTo>
                  <a:lnTo>
                    <a:pt x="327" y="145"/>
                  </a:lnTo>
                  <a:lnTo>
                    <a:pt x="303" y="135"/>
                  </a:lnTo>
                  <a:lnTo>
                    <a:pt x="280" y="125"/>
                  </a:lnTo>
                  <a:lnTo>
                    <a:pt x="253" y="116"/>
                  </a:lnTo>
                  <a:lnTo>
                    <a:pt x="227" y="107"/>
                  </a:lnTo>
                  <a:lnTo>
                    <a:pt x="199" y="99"/>
                  </a:lnTo>
                  <a:lnTo>
                    <a:pt x="172" y="92"/>
                  </a:lnTo>
                  <a:lnTo>
                    <a:pt x="146" y="85"/>
                  </a:lnTo>
                  <a:lnTo>
                    <a:pt x="119" y="80"/>
                  </a:lnTo>
                  <a:lnTo>
                    <a:pt x="94" y="74"/>
                  </a:lnTo>
                  <a:lnTo>
                    <a:pt x="71" y="70"/>
                  </a:lnTo>
                  <a:lnTo>
                    <a:pt x="52" y="66"/>
                  </a:lnTo>
                  <a:lnTo>
                    <a:pt x="34" y="63"/>
                  </a:lnTo>
                  <a:lnTo>
                    <a:pt x="18" y="62"/>
                  </a:lnTo>
                  <a:lnTo>
                    <a:pt x="7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2441" y="3861"/>
              <a:ext cx="136" cy="238"/>
            </a:xfrm>
            <a:custGeom>
              <a:avLst/>
              <a:gdLst>
                <a:gd name="T0" fmla="*/ 60 w 136"/>
                <a:gd name="T1" fmla="*/ 72 h 238"/>
                <a:gd name="T2" fmla="*/ 59 w 136"/>
                <a:gd name="T3" fmla="*/ 51 h 238"/>
                <a:gd name="T4" fmla="*/ 60 w 136"/>
                <a:gd name="T5" fmla="*/ 38 h 238"/>
                <a:gd name="T6" fmla="*/ 62 w 136"/>
                <a:gd name="T7" fmla="*/ 21 h 238"/>
                <a:gd name="T8" fmla="*/ 76 w 136"/>
                <a:gd name="T9" fmla="*/ 11 h 238"/>
                <a:gd name="T10" fmla="*/ 89 w 136"/>
                <a:gd name="T11" fmla="*/ 7 h 238"/>
                <a:gd name="T12" fmla="*/ 106 w 136"/>
                <a:gd name="T13" fmla="*/ 3 h 238"/>
                <a:gd name="T14" fmla="*/ 118 w 136"/>
                <a:gd name="T15" fmla="*/ 0 h 238"/>
                <a:gd name="T16" fmla="*/ 131 w 136"/>
                <a:gd name="T17" fmla="*/ 4 h 238"/>
                <a:gd name="T18" fmla="*/ 135 w 136"/>
                <a:gd name="T19" fmla="*/ 18 h 238"/>
                <a:gd name="T20" fmla="*/ 132 w 136"/>
                <a:gd name="T21" fmla="*/ 27 h 238"/>
                <a:gd name="T22" fmla="*/ 136 w 136"/>
                <a:gd name="T23" fmla="*/ 38 h 238"/>
                <a:gd name="T24" fmla="*/ 135 w 136"/>
                <a:gd name="T25" fmla="*/ 47 h 238"/>
                <a:gd name="T26" fmla="*/ 135 w 136"/>
                <a:gd name="T27" fmla="*/ 60 h 238"/>
                <a:gd name="T28" fmla="*/ 135 w 136"/>
                <a:gd name="T29" fmla="*/ 68 h 238"/>
                <a:gd name="T30" fmla="*/ 135 w 136"/>
                <a:gd name="T31" fmla="*/ 79 h 238"/>
                <a:gd name="T32" fmla="*/ 124 w 136"/>
                <a:gd name="T33" fmla="*/ 87 h 238"/>
                <a:gd name="T34" fmla="*/ 110 w 136"/>
                <a:gd name="T35" fmla="*/ 93 h 238"/>
                <a:gd name="T36" fmla="*/ 110 w 136"/>
                <a:gd name="T37" fmla="*/ 98 h 238"/>
                <a:gd name="T38" fmla="*/ 111 w 136"/>
                <a:gd name="T39" fmla="*/ 101 h 238"/>
                <a:gd name="T40" fmla="*/ 107 w 136"/>
                <a:gd name="T41" fmla="*/ 118 h 238"/>
                <a:gd name="T42" fmla="*/ 103 w 136"/>
                <a:gd name="T43" fmla="*/ 158 h 238"/>
                <a:gd name="T44" fmla="*/ 105 w 136"/>
                <a:gd name="T45" fmla="*/ 177 h 238"/>
                <a:gd name="T46" fmla="*/ 100 w 136"/>
                <a:gd name="T47" fmla="*/ 195 h 238"/>
                <a:gd name="T48" fmla="*/ 89 w 136"/>
                <a:gd name="T49" fmla="*/ 213 h 238"/>
                <a:gd name="T50" fmla="*/ 71 w 136"/>
                <a:gd name="T51" fmla="*/ 230 h 238"/>
                <a:gd name="T52" fmla="*/ 52 w 136"/>
                <a:gd name="T53" fmla="*/ 237 h 238"/>
                <a:gd name="T54" fmla="*/ 37 w 136"/>
                <a:gd name="T55" fmla="*/ 238 h 238"/>
                <a:gd name="T56" fmla="*/ 29 w 136"/>
                <a:gd name="T57" fmla="*/ 234 h 238"/>
                <a:gd name="T58" fmla="*/ 23 w 136"/>
                <a:gd name="T59" fmla="*/ 224 h 238"/>
                <a:gd name="T60" fmla="*/ 13 w 136"/>
                <a:gd name="T61" fmla="*/ 201 h 238"/>
                <a:gd name="T62" fmla="*/ 0 w 136"/>
                <a:gd name="T63" fmla="*/ 156 h 238"/>
                <a:gd name="T64" fmla="*/ 16 w 136"/>
                <a:gd name="T65" fmla="*/ 130 h 238"/>
                <a:gd name="T66" fmla="*/ 33 w 136"/>
                <a:gd name="T67" fmla="*/ 116 h 238"/>
                <a:gd name="T68" fmla="*/ 45 w 136"/>
                <a:gd name="T69" fmla="*/ 103 h 238"/>
                <a:gd name="T70" fmla="*/ 53 w 136"/>
                <a:gd name="T71" fmla="*/ 89 h 238"/>
                <a:gd name="T72" fmla="*/ 62 w 136"/>
                <a:gd name="T73" fmla="*/ 83 h 2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"/>
                <a:gd name="T112" fmla="*/ 0 h 238"/>
                <a:gd name="T113" fmla="*/ 136 w 136"/>
                <a:gd name="T114" fmla="*/ 238 h 2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" h="238">
                  <a:moveTo>
                    <a:pt x="62" y="83"/>
                  </a:moveTo>
                  <a:lnTo>
                    <a:pt x="60" y="72"/>
                  </a:lnTo>
                  <a:lnTo>
                    <a:pt x="59" y="61"/>
                  </a:lnTo>
                  <a:lnTo>
                    <a:pt x="59" y="51"/>
                  </a:lnTo>
                  <a:lnTo>
                    <a:pt x="60" y="45"/>
                  </a:lnTo>
                  <a:lnTo>
                    <a:pt x="60" y="38"/>
                  </a:lnTo>
                  <a:lnTo>
                    <a:pt x="60" y="29"/>
                  </a:lnTo>
                  <a:lnTo>
                    <a:pt x="62" y="21"/>
                  </a:lnTo>
                  <a:lnTo>
                    <a:pt x="69" y="14"/>
                  </a:lnTo>
                  <a:lnTo>
                    <a:pt x="76" y="11"/>
                  </a:lnTo>
                  <a:lnTo>
                    <a:pt x="82" y="10"/>
                  </a:lnTo>
                  <a:lnTo>
                    <a:pt x="89" y="7"/>
                  </a:lnTo>
                  <a:lnTo>
                    <a:pt x="98" y="4"/>
                  </a:lnTo>
                  <a:lnTo>
                    <a:pt x="106" y="3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4"/>
                  </a:lnTo>
                  <a:lnTo>
                    <a:pt x="135" y="11"/>
                  </a:lnTo>
                  <a:lnTo>
                    <a:pt x="135" y="18"/>
                  </a:lnTo>
                  <a:lnTo>
                    <a:pt x="128" y="22"/>
                  </a:lnTo>
                  <a:lnTo>
                    <a:pt x="132" y="27"/>
                  </a:lnTo>
                  <a:lnTo>
                    <a:pt x="136" y="32"/>
                  </a:lnTo>
                  <a:lnTo>
                    <a:pt x="136" y="38"/>
                  </a:lnTo>
                  <a:lnTo>
                    <a:pt x="132" y="43"/>
                  </a:lnTo>
                  <a:lnTo>
                    <a:pt x="135" y="47"/>
                  </a:lnTo>
                  <a:lnTo>
                    <a:pt x="136" y="53"/>
                  </a:lnTo>
                  <a:lnTo>
                    <a:pt x="135" y="60"/>
                  </a:lnTo>
                  <a:lnTo>
                    <a:pt x="131" y="64"/>
                  </a:lnTo>
                  <a:lnTo>
                    <a:pt x="135" y="68"/>
                  </a:lnTo>
                  <a:lnTo>
                    <a:pt x="136" y="74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24" y="87"/>
                  </a:lnTo>
                  <a:lnTo>
                    <a:pt x="117" y="90"/>
                  </a:lnTo>
                  <a:lnTo>
                    <a:pt x="110" y="93"/>
                  </a:lnTo>
                  <a:lnTo>
                    <a:pt x="107" y="94"/>
                  </a:lnTo>
                  <a:lnTo>
                    <a:pt x="110" y="98"/>
                  </a:lnTo>
                  <a:lnTo>
                    <a:pt x="111" y="100"/>
                  </a:lnTo>
                  <a:lnTo>
                    <a:pt x="111" y="101"/>
                  </a:lnTo>
                  <a:lnTo>
                    <a:pt x="107" y="118"/>
                  </a:lnTo>
                  <a:lnTo>
                    <a:pt x="105" y="138"/>
                  </a:lnTo>
                  <a:lnTo>
                    <a:pt x="103" y="158"/>
                  </a:lnTo>
                  <a:lnTo>
                    <a:pt x="105" y="172"/>
                  </a:lnTo>
                  <a:lnTo>
                    <a:pt x="105" y="177"/>
                  </a:lnTo>
                  <a:lnTo>
                    <a:pt x="103" y="185"/>
                  </a:lnTo>
                  <a:lnTo>
                    <a:pt x="100" y="195"/>
                  </a:lnTo>
                  <a:lnTo>
                    <a:pt x="95" y="205"/>
                  </a:lnTo>
                  <a:lnTo>
                    <a:pt x="89" y="213"/>
                  </a:lnTo>
                  <a:lnTo>
                    <a:pt x="81" y="223"/>
                  </a:lnTo>
                  <a:lnTo>
                    <a:pt x="71" y="230"/>
                  </a:lnTo>
                  <a:lnTo>
                    <a:pt x="62" y="234"/>
                  </a:lnTo>
                  <a:lnTo>
                    <a:pt x="52" y="237"/>
                  </a:lnTo>
                  <a:lnTo>
                    <a:pt x="44" y="238"/>
                  </a:lnTo>
                  <a:lnTo>
                    <a:pt x="37" y="238"/>
                  </a:lnTo>
                  <a:lnTo>
                    <a:pt x="33" y="237"/>
                  </a:lnTo>
                  <a:lnTo>
                    <a:pt x="29" y="234"/>
                  </a:lnTo>
                  <a:lnTo>
                    <a:pt x="24" y="230"/>
                  </a:lnTo>
                  <a:lnTo>
                    <a:pt x="23" y="224"/>
                  </a:lnTo>
                  <a:lnTo>
                    <a:pt x="20" y="219"/>
                  </a:lnTo>
                  <a:lnTo>
                    <a:pt x="13" y="201"/>
                  </a:lnTo>
                  <a:lnTo>
                    <a:pt x="4" y="179"/>
                  </a:lnTo>
                  <a:lnTo>
                    <a:pt x="0" y="156"/>
                  </a:lnTo>
                  <a:lnTo>
                    <a:pt x="8" y="138"/>
                  </a:lnTo>
                  <a:lnTo>
                    <a:pt x="16" y="130"/>
                  </a:lnTo>
                  <a:lnTo>
                    <a:pt x="24" y="123"/>
                  </a:lnTo>
                  <a:lnTo>
                    <a:pt x="33" y="116"/>
                  </a:lnTo>
                  <a:lnTo>
                    <a:pt x="40" y="108"/>
                  </a:lnTo>
                  <a:lnTo>
                    <a:pt x="45" y="103"/>
                  </a:lnTo>
                  <a:lnTo>
                    <a:pt x="51" y="96"/>
                  </a:lnTo>
                  <a:lnTo>
                    <a:pt x="53" y="89"/>
                  </a:lnTo>
                  <a:lnTo>
                    <a:pt x="55" y="83"/>
                  </a:lnTo>
                  <a:lnTo>
                    <a:pt x="6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3053" y="3740"/>
              <a:ext cx="123" cy="308"/>
            </a:xfrm>
            <a:custGeom>
              <a:avLst/>
              <a:gdLst>
                <a:gd name="T0" fmla="*/ 110 w 123"/>
                <a:gd name="T1" fmla="*/ 7 h 308"/>
                <a:gd name="T2" fmla="*/ 94 w 123"/>
                <a:gd name="T3" fmla="*/ 1 h 308"/>
                <a:gd name="T4" fmla="*/ 80 w 123"/>
                <a:gd name="T5" fmla="*/ 8 h 308"/>
                <a:gd name="T6" fmla="*/ 58 w 123"/>
                <a:gd name="T7" fmla="*/ 9 h 308"/>
                <a:gd name="T8" fmla="*/ 44 w 123"/>
                <a:gd name="T9" fmla="*/ 14 h 308"/>
                <a:gd name="T10" fmla="*/ 40 w 123"/>
                <a:gd name="T11" fmla="*/ 27 h 308"/>
                <a:gd name="T12" fmla="*/ 36 w 123"/>
                <a:gd name="T13" fmla="*/ 36 h 308"/>
                <a:gd name="T14" fmla="*/ 29 w 123"/>
                <a:gd name="T15" fmla="*/ 52 h 308"/>
                <a:gd name="T16" fmla="*/ 27 w 123"/>
                <a:gd name="T17" fmla="*/ 62 h 308"/>
                <a:gd name="T18" fmla="*/ 22 w 123"/>
                <a:gd name="T19" fmla="*/ 77 h 308"/>
                <a:gd name="T20" fmla="*/ 22 w 123"/>
                <a:gd name="T21" fmla="*/ 87 h 308"/>
                <a:gd name="T22" fmla="*/ 18 w 123"/>
                <a:gd name="T23" fmla="*/ 101 h 308"/>
                <a:gd name="T24" fmla="*/ 32 w 123"/>
                <a:gd name="T25" fmla="*/ 109 h 308"/>
                <a:gd name="T26" fmla="*/ 38 w 123"/>
                <a:gd name="T27" fmla="*/ 112 h 308"/>
                <a:gd name="T28" fmla="*/ 36 w 123"/>
                <a:gd name="T29" fmla="*/ 117 h 308"/>
                <a:gd name="T30" fmla="*/ 33 w 123"/>
                <a:gd name="T31" fmla="*/ 137 h 308"/>
                <a:gd name="T32" fmla="*/ 23 w 123"/>
                <a:gd name="T33" fmla="*/ 163 h 308"/>
                <a:gd name="T34" fmla="*/ 1 w 123"/>
                <a:gd name="T35" fmla="*/ 214 h 308"/>
                <a:gd name="T36" fmla="*/ 5 w 123"/>
                <a:gd name="T37" fmla="*/ 254 h 308"/>
                <a:gd name="T38" fmla="*/ 19 w 123"/>
                <a:gd name="T39" fmla="*/ 288 h 308"/>
                <a:gd name="T40" fmla="*/ 27 w 123"/>
                <a:gd name="T41" fmla="*/ 304 h 308"/>
                <a:gd name="T42" fmla="*/ 48 w 123"/>
                <a:gd name="T43" fmla="*/ 305 h 308"/>
                <a:gd name="T44" fmla="*/ 65 w 123"/>
                <a:gd name="T45" fmla="*/ 287 h 308"/>
                <a:gd name="T46" fmla="*/ 77 w 123"/>
                <a:gd name="T47" fmla="*/ 272 h 308"/>
                <a:gd name="T48" fmla="*/ 91 w 123"/>
                <a:gd name="T49" fmla="*/ 257 h 308"/>
                <a:gd name="T50" fmla="*/ 99 w 123"/>
                <a:gd name="T51" fmla="*/ 239 h 308"/>
                <a:gd name="T52" fmla="*/ 98 w 123"/>
                <a:gd name="T53" fmla="*/ 212 h 308"/>
                <a:gd name="T54" fmla="*/ 85 w 123"/>
                <a:gd name="T55" fmla="*/ 170 h 308"/>
                <a:gd name="T56" fmla="*/ 83 w 123"/>
                <a:gd name="T57" fmla="*/ 143 h 308"/>
                <a:gd name="T58" fmla="*/ 96 w 123"/>
                <a:gd name="T59" fmla="*/ 116 h 308"/>
                <a:gd name="T60" fmla="*/ 110 w 123"/>
                <a:gd name="T61" fmla="*/ 90 h 308"/>
                <a:gd name="T62" fmla="*/ 123 w 123"/>
                <a:gd name="T63" fmla="*/ 48 h 3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308"/>
                <a:gd name="T98" fmla="*/ 123 w 123"/>
                <a:gd name="T99" fmla="*/ 308 h 3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308">
                  <a:moveTo>
                    <a:pt x="117" y="20"/>
                  </a:moveTo>
                  <a:lnTo>
                    <a:pt x="110" y="7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8" y="11"/>
                  </a:lnTo>
                  <a:lnTo>
                    <a:pt x="80" y="8"/>
                  </a:lnTo>
                  <a:lnTo>
                    <a:pt x="69" y="8"/>
                  </a:lnTo>
                  <a:lnTo>
                    <a:pt x="58" y="9"/>
                  </a:lnTo>
                  <a:lnTo>
                    <a:pt x="49" y="11"/>
                  </a:lnTo>
                  <a:lnTo>
                    <a:pt x="44" y="14"/>
                  </a:lnTo>
                  <a:lnTo>
                    <a:pt x="40" y="20"/>
                  </a:lnTo>
                  <a:lnTo>
                    <a:pt x="40" y="27"/>
                  </a:lnTo>
                  <a:lnTo>
                    <a:pt x="45" y="33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9" y="52"/>
                  </a:lnTo>
                  <a:lnTo>
                    <a:pt x="34" y="59"/>
                  </a:lnTo>
                  <a:lnTo>
                    <a:pt x="27" y="62"/>
                  </a:lnTo>
                  <a:lnTo>
                    <a:pt x="22" y="69"/>
                  </a:lnTo>
                  <a:lnTo>
                    <a:pt x="22" y="77"/>
                  </a:lnTo>
                  <a:lnTo>
                    <a:pt x="30" y="85"/>
                  </a:lnTo>
                  <a:lnTo>
                    <a:pt x="22" y="87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23" y="106"/>
                  </a:lnTo>
                  <a:lnTo>
                    <a:pt x="32" y="109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40" y="112"/>
                  </a:lnTo>
                  <a:lnTo>
                    <a:pt x="36" y="117"/>
                  </a:lnTo>
                  <a:lnTo>
                    <a:pt x="34" y="125"/>
                  </a:lnTo>
                  <a:lnTo>
                    <a:pt x="33" y="137"/>
                  </a:lnTo>
                  <a:lnTo>
                    <a:pt x="33" y="145"/>
                  </a:lnTo>
                  <a:lnTo>
                    <a:pt x="23" y="163"/>
                  </a:lnTo>
                  <a:lnTo>
                    <a:pt x="11" y="188"/>
                  </a:lnTo>
                  <a:lnTo>
                    <a:pt x="1" y="214"/>
                  </a:lnTo>
                  <a:lnTo>
                    <a:pt x="0" y="236"/>
                  </a:lnTo>
                  <a:lnTo>
                    <a:pt x="5" y="254"/>
                  </a:lnTo>
                  <a:lnTo>
                    <a:pt x="12" y="273"/>
                  </a:lnTo>
                  <a:lnTo>
                    <a:pt x="19" y="288"/>
                  </a:lnTo>
                  <a:lnTo>
                    <a:pt x="23" y="298"/>
                  </a:lnTo>
                  <a:lnTo>
                    <a:pt x="27" y="304"/>
                  </a:lnTo>
                  <a:lnTo>
                    <a:pt x="37" y="308"/>
                  </a:lnTo>
                  <a:lnTo>
                    <a:pt x="48" y="305"/>
                  </a:lnTo>
                  <a:lnTo>
                    <a:pt x="59" y="294"/>
                  </a:lnTo>
                  <a:lnTo>
                    <a:pt x="65" y="287"/>
                  </a:lnTo>
                  <a:lnTo>
                    <a:pt x="70" y="279"/>
                  </a:lnTo>
                  <a:lnTo>
                    <a:pt x="77" y="272"/>
                  </a:lnTo>
                  <a:lnTo>
                    <a:pt x="84" y="265"/>
                  </a:lnTo>
                  <a:lnTo>
                    <a:pt x="91" y="257"/>
                  </a:lnTo>
                  <a:lnTo>
                    <a:pt x="96" y="248"/>
                  </a:lnTo>
                  <a:lnTo>
                    <a:pt x="99" y="239"/>
                  </a:lnTo>
                  <a:lnTo>
                    <a:pt x="101" y="228"/>
                  </a:lnTo>
                  <a:lnTo>
                    <a:pt x="98" y="212"/>
                  </a:lnTo>
                  <a:lnTo>
                    <a:pt x="92" y="190"/>
                  </a:lnTo>
                  <a:lnTo>
                    <a:pt x="85" y="170"/>
                  </a:lnTo>
                  <a:lnTo>
                    <a:pt x="81" y="154"/>
                  </a:lnTo>
                  <a:lnTo>
                    <a:pt x="83" y="143"/>
                  </a:lnTo>
                  <a:lnTo>
                    <a:pt x="88" y="130"/>
                  </a:lnTo>
                  <a:lnTo>
                    <a:pt x="96" y="116"/>
                  </a:lnTo>
                  <a:lnTo>
                    <a:pt x="103" y="103"/>
                  </a:lnTo>
                  <a:lnTo>
                    <a:pt x="110" y="90"/>
                  </a:lnTo>
                  <a:lnTo>
                    <a:pt x="119" y="72"/>
                  </a:lnTo>
                  <a:lnTo>
                    <a:pt x="123" y="48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39" y="3574"/>
              <a:ext cx="392" cy="601"/>
            </a:xfrm>
            <a:custGeom>
              <a:avLst/>
              <a:gdLst>
                <a:gd name="T0" fmla="*/ 173 w 392"/>
                <a:gd name="T1" fmla="*/ 495 h 601"/>
                <a:gd name="T2" fmla="*/ 193 w 392"/>
                <a:gd name="T3" fmla="*/ 468 h 601"/>
                <a:gd name="T4" fmla="*/ 212 w 392"/>
                <a:gd name="T5" fmla="*/ 437 h 601"/>
                <a:gd name="T6" fmla="*/ 226 w 392"/>
                <a:gd name="T7" fmla="*/ 408 h 601"/>
                <a:gd name="T8" fmla="*/ 234 w 392"/>
                <a:gd name="T9" fmla="*/ 390 h 601"/>
                <a:gd name="T10" fmla="*/ 251 w 392"/>
                <a:gd name="T11" fmla="*/ 356 h 601"/>
                <a:gd name="T12" fmla="*/ 271 w 392"/>
                <a:gd name="T13" fmla="*/ 316 h 601"/>
                <a:gd name="T14" fmla="*/ 293 w 392"/>
                <a:gd name="T15" fmla="*/ 285 h 601"/>
                <a:gd name="T16" fmla="*/ 310 w 392"/>
                <a:gd name="T17" fmla="*/ 273 h 601"/>
                <a:gd name="T18" fmla="*/ 329 w 392"/>
                <a:gd name="T19" fmla="*/ 273 h 601"/>
                <a:gd name="T20" fmla="*/ 347 w 392"/>
                <a:gd name="T21" fmla="*/ 272 h 601"/>
                <a:gd name="T22" fmla="*/ 361 w 392"/>
                <a:gd name="T23" fmla="*/ 262 h 601"/>
                <a:gd name="T24" fmla="*/ 369 w 392"/>
                <a:gd name="T25" fmla="*/ 225 h 601"/>
                <a:gd name="T26" fmla="*/ 372 w 392"/>
                <a:gd name="T27" fmla="*/ 184 h 601"/>
                <a:gd name="T28" fmla="*/ 379 w 392"/>
                <a:gd name="T29" fmla="*/ 141 h 601"/>
                <a:gd name="T30" fmla="*/ 392 w 392"/>
                <a:gd name="T31" fmla="*/ 86 h 601"/>
                <a:gd name="T32" fmla="*/ 376 w 392"/>
                <a:gd name="T33" fmla="*/ 29 h 601"/>
                <a:gd name="T34" fmla="*/ 357 w 392"/>
                <a:gd name="T35" fmla="*/ 1 h 601"/>
                <a:gd name="T36" fmla="*/ 340 w 392"/>
                <a:gd name="T37" fmla="*/ 5 h 601"/>
                <a:gd name="T38" fmla="*/ 335 w 392"/>
                <a:gd name="T39" fmla="*/ 30 h 601"/>
                <a:gd name="T40" fmla="*/ 338 w 392"/>
                <a:gd name="T41" fmla="*/ 57 h 601"/>
                <a:gd name="T42" fmla="*/ 331 w 392"/>
                <a:gd name="T43" fmla="*/ 94 h 601"/>
                <a:gd name="T44" fmla="*/ 321 w 392"/>
                <a:gd name="T45" fmla="*/ 117 h 601"/>
                <a:gd name="T46" fmla="*/ 306 w 392"/>
                <a:gd name="T47" fmla="*/ 137 h 601"/>
                <a:gd name="T48" fmla="*/ 287 w 392"/>
                <a:gd name="T49" fmla="*/ 159 h 601"/>
                <a:gd name="T50" fmla="*/ 270 w 392"/>
                <a:gd name="T51" fmla="*/ 181 h 601"/>
                <a:gd name="T52" fmla="*/ 262 w 392"/>
                <a:gd name="T53" fmla="*/ 199 h 601"/>
                <a:gd name="T54" fmla="*/ 253 w 392"/>
                <a:gd name="T55" fmla="*/ 213 h 601"/>
                <a:gd name="T56" fmla="*/ 242 w 392"/>
                <a:gd name="T57" fmla="*/ 228 h 601"/>
                <a:gd name="T58" fmla="*/ 228 w 392"/>
                <a:gd name="T59" fmla="*/ 243 h 601"/>
                <a:gd name="T60" fmla="*/ 208 w 392"/>
                <a:gd name="T61" fmla="*/ 269 h 601"/>
                <a:gd name="T62" fmla="*/ 154 w 392"/>
                <a:gd name="T63" fmla="*/ 330 h 601"/>
                <a:gd name="T64" fmla="*/ 86 w 392"/>
                <a:gd name="T65" fmla="*/ 403 h 601"/>
                <a:gd name="T66" fmla="*/ 35 w 392"/>
                <a:gd name="T67" fmla="*/ 457 h 601"/>
                <a:gd name="T68" fmla="*/ 18 w 392"/>
                <a:gd name="T69" fmla="*/ 475 h 601"/>
                <a:gd name="T70" fmla="*/ 6 w 392"/>
                <a:gd name="T71" fmla="*/ 506 h 601"/>
                <a:gd name="T72" fmla="*/ 0 w 392"/>
                <a:gd name="T73" fmla="*/ 546 h 601"/>
                <a:gd name="T74" fmla="*/ 12 w 392"/>
                <a:gd name="T75" fmla="*/ 583 h 601"/>
                <a:gd name="T76" fmla="*/ 46 w 392"/>
                <a:gd name="T77" fmla="*/ 601 h 601"/>
                <a:gd name="T78" fmla="*/ 88 w 392"/>
                <a:gd name="T79" fmla="*/ 590 h 601"/>
                <a:gd name="T80" fmla="*/ 126 w 392"/>
                <a:gd name="T81" fmla="*/ 559 h 601"/>
                <a:gd name="T82" fmla="*/ 155 w 392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2"/>
                <a:gd name="T127" fmla="*/ 0 h 601"/>
                <a:gd name="T128" fmla="*/ 392 w 392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2" h="601">
                  <a:moveTo>
                    <a:pt x="165" y="501"/>
                  </a:moveTo>
                  <a:lnTo>
                    <a:pt x="173" y="495"/>
                  </a:lnTo>
                  <a:lnTo>
                    <a:pt x="183" y="483"/>
                  </a:lnTo>
                  <a:lnTo>
                    <a:pt x="193" y="468"/>
                  </a:lnTo>
                  <a:lnTo>
                    <a:pt x="202" y="452"/>
                  </a:lnTo>
                  <a:lnTo>
                    <a:pt x="212" y="437"/>
                  </a:lnTo>
                  <a:lnTo>
                    <a:pt x="220" y="420"/>
                  </a:lnTo>
                  <a:lnTo>
                    <a:pt x="226" y="408"/>
                  </a:lnTo>
                  <a:lnTo>
                    <a:pt x="230" y="399"/>
                  </a:lnTo>
                  <a:lnTo>
                    <a:pt x="234" y="390"/>
                  </a:lnTo>
                  <a:lnTo>
                    <a:pt x="241" y="376"/>
                  </a:lnTo>
                  <a:lnTo>
                    <a:pt x="251" y="356"/>
                  </a:lnTo>
                  <a:lnTo>
                    <a:pt x="260" y="336"/>
                  </a:lnTo>
                  <a:lnTo>
                    <a:pt x="271" y="316"/>
                  </a:lnTo>
                  <a:lnTo>
                    <a:pt x="282" y="298"/>
                  </a:lnTo>
                  <a:lnTo>
                    <a:pt x="293" y="285"/>
                  </a:lnTo>
                  <a:lnTo>
                    <a:pt x="302" y="276"/>
                  </a:lnTo>
                  <a:lnTo>
                    <a:pt x="310" y="273"/>
                  </a:lnTo>
                  <a:lnTo>
                    <a:pt x="320" y="272"/>
                  </a:lnTo>
                  <a:lnTo>
                    <a:pt x="329" y="273"/>
                  </a:lnTo>
                  <a:lnTo>
                    <a:pt x="339" y="273"/>
                  </a:lnTo>
                  <a:lnTo>
                    <a:pt x="347" y="272"/>
                  </a:lnTo>
                  <a:lnTo>
                    <a:pt x="356" y="269"/>
                  </a:lnTo>
                  <a:lnTo>
                    <a:pt x="361" y="262"/>
                  </a:lnTo>
                  <a:lnTo>
                    <a:pt x="365" y="250"/>
                  </a:lnTo>
                  <a:lnTo>
                    <a:pt x="369" y="225"/>
                  </a:lnTo>
                  <a:lnTo>
                    <a:pt x="371" y="204"/>
                  </a:lnTo>
                  <a:lnTo>
                    <a:pt x="372" y="184"/>
                  </a:lnTo>
                  <a:lnTo>
                    <a:pt x="374" y="163"/>
                  </a:lnTo>
                  <a:lnTo>
                    <a:pt x="379" y="141"/>
                  </a:lnTo>
                  <a:lnTo>
                    <a:pt x="386" y="115"/>
                  </a:lnTo>
                  <a:lnTo>
                    <a:pt x="392" y="86"/>
                  </a:lnTo>
                  <a:lnTo>
                    <a:pt x="387" y="55"/>
                  </a:lnTo>
                  <a:lnTo>
                    <a:pt x="376" y="29"/>
                  </a:lnTo>
                  <a:lnTo>
                    <a:pt x="367" y="11"/>
                  </a:lnTo>
                  <a:lnTo>
                    <a:pt x="357" y="1"/>
                  </a:lnTo>
                  <a:lnTo>
                    <a:pt x="349" y="0"/>
                  </a:lnTo>
                  <a:lnTo>
                    <a:pt x="340" y="5"/>
                  </a:lnTo>
                  <a:lnTo>
                    <a:pt x="336" y="17"/>
                  </a:lnTo>
                  <a:lnTo>
                    <a:pt x="335" y="30"/>
                  </a:lnTo>
                  <a:lnTo>
                    <a:pt x="336" y="44"/>
                  </a:lnTo>
                  <a:lnTo>
                    <a:pt x="338" y="57"/>
                  </a:lnTo>
                  <a:lnTo>
                    <a:pt x="335" y="75"/>
                  </a:lnTo>
                  <a:lnTo>
                    <a:pt x="331" y="94"/>
                  </a:lnTo>
                  <a:lnTo>
                    <a:pt x="325" y="112"/>
                  </a:lnTo>
                  <a:lnTo>
                    <a:pt x="321" y="117"/>
                  </a:lnTo>
                  <a:lnTo>
                    <a:pt x="314" y="126"/>
                  </a:lnTo>
                  <a:lnTo>
                    <a:pt x="306" y="137"/>
                  </a:lnTo>
                  <a:lnTo>
                    <a:pt x="296" y="146"/>
                  </a:lnTo>
                  <a:lnTo>
                    <a:pt x="287" y="159"/>
                  </a:lnTo>
                  <a:lnTo>
                    <a:pt x="278" y="170"/>
                  </a:lnTo>
                  <a:lnTo>
                    <a:pt x="270" y="181"/>
                  </a:lnTo>
                  <a:lnTo>
                    <a:pt x="266" y="191"/>
                  </a:lnTo>
                  <a:lnTo>
                    <a:pt x="262" y="199"/>
                  </a:lnTo>
                  <a:lnTo>
                    <a:pt x="258" y="206"/>
                  </a:lnTo>
                  <a:lnTo>
                    <a:pt x="253" y="213"/>
                  </a:lnTo>
                  <a:lnTo>
                    <a:pt x="248" y="220"/>
                  </a:lnTo>
                  <a:lnTo>
                    <a:pt x="242" y="228"/>
                  </a:lnTo>
                  <a:lnTo>
                    <a:pt x="235" y="235"/>
                  </a:lnTo>
                  <a:lnTo>
                    <a:pt x="228" y="243"/>
                  </a:lnTo>
                  <a:lnTo>
                    <a:pt x="222" y="253"/>
                  </a:lnTo>
                  <a:lnTo>
                    <a:pt x="208" y="269"/>
                  </a:lnTo>
                  <a:lnTo>
                    <a:pt x="184" y="296"/>
                  </a:lnTo>
                  <a:lnTo>
                    <a:pt x="154" y="330"/>
                  </a:lnTo>
                  <a:lnTo>
                    <a:pt x="119" y="366"/>
                  </a:lnTo>
                  <a:lnTo>
                    <a:pt x="86" y="403"/>
                  </a:lnTo>
                  <a:lnTo>
                    <a:pt x="56" y="434"/>
                  </a:lnTo>
                  <a:lnTo>
                    <a:pt x="35" y="457"/>
                  </a:lnTo>
                  <a:lnTo>
                    <a:pt x="24" y="468"/>
                  </a:lnTo>
                  <a:lnTo>
                    <a:pt x="18" y="475"/>
                  </a:lnTo>
                  <a:lnTo>
                    <a:pt x="12" y="489"/>
                  </a:lnTo>
                  <a:lnTo>
                    <a:pt x="6" y="506"/>
                  </a:lnTo>
                  <a:lnTo>
                    <a:pt x="2" y="525"/>
                  </a:lnTo>
                  <a:lnTo>
                    <a:pt x="0" y="546"/>
                  </a:lnTo>
                  <a:lnTo>
                    <a:pt x="3" y="565"/>
                  </a:lnTo>
                  <a:lnTo>
                    <a:pt x="12" y="583"/>
                  </a:lnTo>
                  <a:lnTo>
                    <a:pt x="27" y="595"/>
                  </a:lnTo>
                  <a:lnTo>
                    <a:pt x="46" y="601"/>
                  </a:lnTo>
                  <a:lnTo>
                    <a:pt x="67" y="598"/>
                  </a:lnTo>
                  <a:lnTo>
                    <a:pt x="88" y="590"/>
                  </a:lnTo>
                  <a:lnTo>
                    <a:pt x="108" y="576"/>
                  </a:lnTo>
                  <a:lnTo>
                    <a:pt x="126" y="559"/>
                  </a:lnTo>
                  <a:lnTo>
                    <a:pt x="143" y="540"/>
                  </a:lnTo>
                  <a:lnTo>
                    <a:pt x="155" y="521"/>
                  </a:lnTo>
                  <a:lnTo>
                    <a:pt x="16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30" y="3538"/>
              <a:ext cx="1315" cy="681"/>
            </a:xfrm>
            <a:custGeom>
              <a:avLst/>
              <a:gdLst>
                <a:gd name="T0" fmla="*/ 178 w 1315"/>
                <a:gd name="T1" fmla="*/ 525 h 681"/>
                <a:gd name="T2" fmla="*/ 161 w 1315"/>
                <a:gd name="T3" fmla="*/ 387 h 681"/>
                <a:gd name="T4" fmla="*/ 202 w 1315"/>
                <a:gd name="T5" fmla="*/ 232 h 681"/>
                <a:gd name="T6" fmla="*/ 193 w 1315"/>
                <a:gd name="T7" fmla="*/ 148 h 681"/>
                <a:gd name="T8" fmla="*/ 153 w 1315"/>
                <a:gd name="T9" fmla="*/ 65 h 681"/>
                <a:gd name="T10" fmla="*/ 91 w 1315"/>
                <a:gd name="T11" fmla="*/ 0 h 681"/>
                <a:gd name="T12" fmla="*/ 91 w 1315"/>
                <a:gd name="T13" fmla="*/ 48 h 681"/>
                <a:gd name="T14" fmla="*/ 98 w 1315"/>
                <a:gd name="T15" fmla="*/ 188 h 681"/>
                <a:gd name="T16" fmla="*/ 77 w 1315"/>
                <a:gd name="T17" fmla="*/ 340 h 681"/>
                <a:gd name="T18" fmla="*/ 1 w 1315"/>
                <a:gd name="T19" fmla="*/ 580 h 681"/>
                <a:gd name="T20" fmla="*/ 54 w 1315"/>
                <a:gd name="T21" fmla="*/ 655 h 681"/>
                <a:gd name="T22" fmla="*/ 211 w 1315"/>
                <a:gd name="T23" fmla="*/ 656 h 681"/>
                <a:gd name="T24" fmla="*/ 420 w 1315"/>
                <a:gd name="T25" fmla="*/ 655 h 681"/>
                <a:gd name="T26" fmla="*/ 555 w 1315"/>
                <a:gd name="T27" fmla="*/ 649 h 681"/>
                <a:gd name="T28" fmla="*/ 667 w 1315"/>
                <a:gd name="T29" fmla="*/ 647 h 681"/>
                <a:gd name="T30" fmla="*/ 772 w 1315"/>
                <a:gd name="T31" fmla="*/ 652 h 681"/>
                <a:gd name="T32" fmla="*/ 861 w 1315"/>
                <a:gd name="T33" fmla="*/ 600 h 681"/>
                <a:gd name="T34" fmla="*/ 928 w 1315"/>
                <a:gd name="T35" fmla="*/ 597 h 681"/>
                <a:gd name="T36" fmla="*/ 993 w 1315"/>
                <a:gd name="T37" fmla="*/ 620 h 681"/>
                <a:gd name="T38" fmla="*/ 1080 w 1315"/>
                <a:gd name="T39" fmla="*/ 678 h 681"/>
                <a:gd name="T40" fmla="*/ 1162 w 1315"/>
                <a:gd name="T41" fmla="*/ 616 h 681"/>
                <a:gd name="T42" fmla="*/ 1246 w 1315"/>
                <a:gd name="T43" fmla="*/ 514 h 681"/>
                <a:gd name="T44" fmla="*/ 1292 w 1315"/>
                <a:gd name="T45" fmla="*/ 466 h 681"/>
                <a:gd name="T46" fmla="*/ 1315 w 1315"/>
                <a:gd name="T47" fmla="*/ 417 h 681"/>
                <a:gd name="T48" fmla="*/ 1296 w 1315"/>
                <a:gd name="T49" fmla="*/ 339 h 681"/>
                <a:gd name="T50" fmla="*/ 1274 w 1315"/>
                <a:gd name="T51" fmla="*/ 366 h 681"/>
                <a:gd name="T52" fmla="*/ 1273 w 1315"/>
                <a:gd name="T53" fmla="*/ 417 h 681"/>
                <a:gd name="T54" fmla="*/ 1253 w 1315"/>
                <a:gd name="T55" fmla="*/ 399 h 681"/>
                <a:gd name="T56" fmla="*/ 1250 w 1315"/>
                <a:gd name="T57" fmla="*/ 438 h 681"/>
                <a:gd name="T58" fmla="*/ 1212 w 1315"/>
                <a:gd name="T59" fmla="*/ 479 h 681"/>
                <a:gd name="T60" fmla="*/ 1161 w 1315"/>
                <a:gd name="T61" fmla="*/ 526 h 681"/>
                <a:gd name="T62" fmla="*/ 1080 w 1315"/>
                <a:gd name="T63" fmla="*/ 566 h 681"/>
                <a:gd name="T64" fmla="*/ 1047 w 1315"/>
                <a:gd name="T65" fmla="*/ 503 h 681"/>
                <a:gd name="T66" fmla="*/ 1014 w 1315"/>
                <a:gd name="T67" fmla="*/ 459 h 681"/>
                <a:gd name="T68" fmla="*/ 978 w 1315"/>
                <a:gd name="T69" fmla="*/ 392 h 681"/>
                <a:gd name="T70" fmla="*/ 1013 w 1315"/>
                <a:gd name="T71" fmla="*/ 359 h 681"/>
                <a:gd name="T72" fmla="*/ 1058 w 1315"/>
                <a:gd name="T73" fmla="*/ 366 h 681"/>
                <a:gd name="T74" fmla="*/ 1082 w 1315"/>
                <a:gd name="T75" fmla="*/ 330 h 681"/>
                <a:gd name="T76" fmla="*/ 1085 w 1315"/>
                <a:gd name="T77" fmla="*/ 301 h 681"/>
                <a:gd name="T78" fmla="*/ 1094 w 1315"/>
                <a:gd name="T79" fmla="*/ 272 h 681"/>
                <a:gd name="T80" fmla="*/ 1071 w 1315"/>
                <a:gd name="T81" fmla="*/ 250 h 681"/>
                <a:gd name="T82" fmla="*/ 1072 w 1315"/>
                <a:gd name="T83" fmla="*/ 221 h 681"/>
                <a:gd name="T84" fmla="*/ 1069 w 1315"/>
                <a:gd name="T85" fmla="*/ 158 h 681"/>
                <a:gd name="T86" fmla="*/ 1009 w 1315"/>
                <a:gd name="T87" fmla="*/ 126 h 681"/>
                <a:gd name="T88" fmla="*/ 967 w 1315"/>
                <a:gd name="T89" fmla="*/ 117 h 681"/>
                <a:gd name="T90" fmla="*/ 912 w 1315"/>
                <a:gd name="T91" fmla="*/ 131 h 681"/>
                <a:gd name="T92" fmla="*/ 898 w 1315"/>
                <a:gd name="T93" fmla="*/ 141 h 681"/>
                <a:gd name="T94" fmla="*/ 848 w 1315"/>
                <a:gd name="T95" fmla="*/ 166 h 681"/>
                <a:gd name="T96" fmla="*/ 850 w 1315"/>
                <a:gd name="T97" fmla="*/ 184 h 681"/>
                <a:gd name="T98" fmla="*/ 850 w 1315"/>
                <a:gd name="T99" fmla="*/ 220 h 681"/>
                <a:gd name="T100" fmla="*/ 822 w 1315"/>
                <a:gd name="T101" fmla="*/ 231 h 681"/>
                <a:gd name="T102" fmla="*/ 833 w 1315"/>
                <a:gd name="T103" fmla="*/ 271 h 681"/>
                <a:gd name="T104" fmla="*/ 859 w 1315"/>
                <a:gd name="T105" fmla="*/ 304 h 681"/>
                <a:gd name="T106" fmla="*/ 876 w 1315"/>
                <a:gd name="T107" fmla="*/ 319 h 681"/>
                <a:gd name="T108" fmla="*/ 837 w 1315"/>
                <a:gd name="T109" fmla="*/ 343 h 681"/>
                <a:gd name="T110" fmla="*/ 797 w 1315"/>
                <a:gd name="T111" fmla="*/ 384 h 681"/>
                <a:gd name="T112" fmla="*/ 702 w 1315"/>
                <a:gd name="T113" fmla="*/ 438 h 681"/>
                <a:gd name="T114" fmla="*/ 605 w 1315"/>
                <a:gd name="T115" fmla="*/ 464 h 681"/>
                <a:gd name="T116" fmla="*/ 575 w 1315"/>
                <a:gd name="T117" fmla="*/ 439 h 681"/>
                <a:gd name="T118" fmla="*/ 449 w 1315"/>
                <a:gd name="T119" fmla="*/ 428 h 681"/>
                <a:gd name="T120" fmla="*/ 365 w 1315"/>
                <a:gd name="T121" fmla="*/ 467 h 681"/>
                <a:gd name="T122" fmla="*/ 302 w 1315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5"/>
                <a:gd name="T187" fmla="*/ 0 h 681"/>
                <a:gd name="T188" fmla="*/ 1315 w 1315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5" h="681">
                  <a:moveTo>
                    <a:pt x="290" y="502"/>
                  </a:moveTo>
                  <a:lnTo>
                    <a:pt x="271" y="506"/>
                  </a:lnTo>
                  <a:lnTo>
                    <a:pt x="250" y="510"/>
                  </a:lnTo>
                  <a:lnTo>
                    <a:pt x="231" y="514"/>
                  </a:lnTo>
                  <a:lnTo>
                    <a:pt x="211" y="517"/>
                  </a:lnTo>
                  <a:lnTo>
                    <a:pt x="195" y="521"/>
                  </a:lnTo>
                  <a:lnTo>
                    <a:pt x="178" y="525"/>
                  </a:lnTo>
                  <a:lnTo>
                    <a:pt x="164" y="529"/>
                  </a:lnTo>
                  <a:lnTo>
                    <a:pt x="153" y="533"/>
                  </a:lnTo>
                  <a:lnTo>
                    <a:pt x="160" y="508"/>
                  </a:lnTo>
                  <a:lnTo>
                    <a:pt x="163" y="473"/>
                  </a:lnTo>
                  <a:lnTo>
                    <a:pt x="164" y="438"/>
                  </a:lnTo>
                  <a:lnTo>
                    <a:pt x="163" y="414"/>
                  </a:lnTo>
                  <a:lnTo>
                    <a:pt x="161" y="387"/>
                  </a:lnTo>
                  <a:lnTo>
                    <a:pt x="160" y="343"/>
                  </a:lnTo>
                  <a:lnTo>
                    <a:pt x="161" y="298"/>
                  </a:lnTo>
                  <a:lnTo>
                    <a:pt x="168" y="271"/>
                  </a:lnTo>
                  <a:lnTo>
                    <a:pt x="175" y="263"/>
                  </a:lnTo>
                  <a:lnTo>
                    <a:pt x="184" y="253"/>
                  </a:lnTo>
                  <a:lnTo>
                    <a:pt x="192" y="243"/>
                  </a:lnTo>
                  <a:lnTo>
                    <a:pt x="202" y="232"/>
                  </a:lnTo>
                  <a:lnTo>
                    <a:pt x="208" y="221"/>
                  </a:lnTo>
                  <a:lnTo>
                    <a:pt x="214" y="209"/>
                  </a:lnTo>
                  <a:lnTo>
                    <a:pt x="215" y="195"/>
                  </a:lnTo>
                  <a:lnTo>
                    <a:pt x="213" y="181"/>
                  </a:lnTo>
                  <a:lnTo>
                    <a:pt x="207" y="169"/>
                  </a:lnTo>
                  <a:lnTo>
                    <a:pt x="202" y="158"/>
                  </a:lnTo>
                  <a:lnTo>
                    <a:pt x="193" y="148"/>
                  </a:lnTo>
                  <a:lnTo>
                    <a:pt x="186" y="140"/>
                  </a:lnTo>
                  <a:lnTo>
                    <a:pt x="179" y="130"/>
                  </a:lnTo>
                  <a:lnTo>
                    <a:pt x="173" y="122"/>
                  </a:lnTo>
                  <a:lnTo>
                    <a:pt x="167" y="112"/>
                  </a:lnTo>
                  <a:lnTo>
                    <a:pt x="161" y="102"/>
                  </a:lnTo>
                  <a:lnTo>
                    <a:pt x="157" y="84"/>
                  </a:lnTo>
                  <a:lnTo>
                    <a:pt x="153" y="65"/>
                  </a:lnTo>
                  <a:lnTo>
                    <a:pt x="144" y="44"/>
                  </a:lnTo>
                  <a:lnTo>
                    <a:pt x="127" y="22"/>
                  </a:lnTo>
                  <a:lnTo>
                    <a:pt x="116" y="12"/>
                  </a:lnTo>
                  <a:lnTo>
                    <a:pt x="108" y="6"/>
                  </a:lnTo>
                  <a:lnTo>
                    <a:pt x="101" y="1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3" y="4"/>
                  </a:lnTo>
                  <a:lnTo>
                    <a:pt x="79" y="12"/>
                  </a:lnTo>
                  <a:lnTo>
                    <a:pt x="81" y="24"/>
                  </a:lnTo>
                  <a:lnTo>
                    <a:pt x="85" y="36"/>
                  </a:lnTo>
                  <a:lnTo>
                    <a:pt x="91" y="48"/>
                  </a:lnTo>
                  <a:lnTo>
                    <a:pt x="95" y="61"/>
                  </a:lnTo>
                  <a:lnTo>
                    <a:pt x="99" y="80"/>
                  </a:lnTo>
                  <a:lnTo>
                    <a:pt x="102" y="101"/>
                  </a:lnTo>
                  <a:lnTo>
                    <a:pt x="103" y="116"/>
                  </a:lnTo>
                  <a:lnTo>
                    <a:pt x="102" y="133"/>
                  </a:lnTo>
                  <a:lnTo>
                    <a:pt x="99" y="159"/>
                  </a:lnTo>
                  <a:lnTo>
                    <a:pt x="98" y="188"/>
                  </a:lnTo>
                  <a:lnTo>
                    <a:pt x="98" y="211"/>
                  </a:lnTo>
                  <a:lnTo>
                    <a:pt x="99" y="228"/>
                  </a:lnTo>
                  <a:lnTo>
                    <a:pt x="98" y="245"/>
                  </a:lnTo>
                  <a:lnTo>
                    <a:pt x="97" y="263"/>
                  </a:lnTo>
                  <a:lnTo>
                    <a:pt x="94" y="283"/>
                  </a:lnTo>
                  <a:lnTo>
                    <a:pt x="88" y="304"/>
                  </a:lnTo>
                  <a:lnTo>
                    <a:pt x="77" y="340"/>
                  </a:lnTo>
                  <a:lnTo>
                    <a:pt x="63" y="385"/>
                  </a:lnTo>
                  <a:lnTo>
                    <a:pt x="48" y="435"/>
                  </a:lnTo>
                  <a:lnTo>
                    <a:pt x="32" y="484"/>
                  </a:lnTo>
                  <a:lnTo>
                    <a:pt x="18" y="526"/>
                  </a:lnTo>
                  <a:lnTo>
                    <a:pt x="8" y="558"/>
                  </a:lnTo>
                  <a:lnTo>
                    <a:pt x="3" y="573"/>
                  </a:lnTo>
                  <a:lnTo>
                    <a:pt x="1" y="580"/>
                  </a:lnTo>
                  <a:lnTo>
                    <a:pt x="0" y="591"/>
                  </a:lnTo>
                  <a:lnTo>
                    <a:pt x="0" y="604"/>
                  </a:lnTo>
                  <a:lnTo>
                    <a:pt x="3" y="616"/>
                  </a:lnTo>
                  <a:lnTo>
                    <a:pt x="8" y="630"/>
                  </a:lnTo>
                  <a:lnTo>
                    <a:pt x="18" y="641"/>
                  </a:lnTo>
                  <a:lnTo>
                    <a:pt x="33" y="649"/>
                  </a:lnTo>
                  <a:lnTo>
                    <a:pt x="54" y="655"/>
                  </a:lnTo>
                  <a:lnTo>
                    <a:pt x="62" y="655"/>
                  </a:lnTo>
                  <a:lnTo>
                    <a:pt x="76" y="656"/>
                  </a:lnTo>
                  <a:lnTo>
                    <a:pt x="95" y="656"/>
                  </a:lnTo>
                  <a:lnTo>
                    <a:pt x="120" y="656"/>
                  </a:lnTo>
                  <a:lnTo>
                    <a:pt x="148" y="656"/>
                  </a:lnTo>
                  <a:lnTo>
                    <a:pt x="178" y="656"/>
                  </a:lnTo>
                  <a:lnTo>
                    <a:pt x="211" y="656"/>
                  </a:lnTo>
                  <a:lnTo>
                    <a:pt x="244" y="656"/>
                  </a:lnTo>
                  <a:lnTo>
                    <a:pt x="279" y="656"/>
                  </a:lnTo>
                  <a:lnTo>
                    <a:pt x="312" y="656"/>
                  </a:lnTo>
                  <a:lnTo>
                    <a:pt x="344" y="656"/>
                  </a:lnTo>
                  <a:lnTo>
                    <a:pt x="373" y="656"/>
                  </a:lnTo>
                  <a:lnTo>
                    <a:pt x="398" y="655"/>
                  </a:lnTo>
                  <a:lnTo>
                    <a:pt x="420" y="655"/>
                  </a:lnTo>
                  <a:lnTo>
                    <a:pt x="436" y="655"/>
                  </a:lnTo>
                  <a:lnTo>
                    <a:pt x="446" y="654"/>
                  </a:lnTo>
                  <a:lnTo>
                    <a:pt x="468" y="656"/>
                  </a:lnTo>
                  <a:lnTo>
                    <a:pt x="492" y="656"/>
                  </a:lnTo>
                  <a:lnTo>
                    <a:pt x="514" y="655"/>
                  </a:lnTo>
                  <a:lnTo>
                    <a:pt x="536" y="652"/>
                  </a:lnTo>
                  <a:lnTo>
                    <a:pt x="555" y="649"/>
                  </a:lnTo>
                  <a:lnTo>
                    <a:pt x="573" y="645"/>
                  </a:lnTo>
                  <a:lnTo>
                    <a:pt x="587" y="642"/>
                  </a:lnTo>
                  <a:lnTo>
                    <a:pt x="597" y="641"/>
                  </a:lnTo>
                  <a:lnTo>
                    <a:pt x="608" y="641"/>
                  </a:lnTo>
                  <a:lnTo>
                    <a:pt x="624" y="642"/>
                  </a:lnTo>
                  <a:lnTo>
                    <a:pt x="644" y="644"/>
                  </a:lnTo>
                  <a:lnTo>
                    <a:pt x="667" y="647"/>
                  </a:lnTo>
                  <a:lnTo>
                    <a:pt x="689" y="649"/>
                  </a:lnTo>
                  <a:lnTo>
                    <a:pt x="710" y="651"/>
                  </a:lnTo>
                  <a:lnTo>
                    <a:pt x="725" y="654"/>
                  </a:lnTo>
                  <a:lnTo>
                    <a:pt x="735" y="654"/>
                  </a:lnTo>
                  <a:lnTo>
                    <a:pt x="749" y="654"/>
                  </a:lnTo>
                  <a:lnTo>
                    <a:pt x="761" y="654"/>
                  </a:lnTo>
                  <a:lnTo>
                    <a:pt x="772" y="652"/>
                  </a:lnTo>
                  <a:lnTo>
                    <a:pt x="783" y="648"/>
                  </a:lnTo>
                  <a:lnTo>
                    <a:pt x="796" y="642"/>
                  </a:lnTo>
                  <a:lnTo>
                    <a:pt x="811" y="634"/>
                  </a:lnTo>
                  <a:lnTo>
                    <a:pt x="829" y="622"/>
                  </a:lnTo>
                  <a:lnTo>
                    <a:pt x="851" y="607"/>
                  </a:lnTo>
                  <a:lnTo>
                    <a:pt x="855" y="604"/>
                  </a:lnTo>
                  <a:lnTo>
                    <a:pt x="861" y="600"/>
                  </a:lnTo>
                  <a:lnTo>
                    <a:pt x="866" y="594"/>
                  </a:lnTo>
                  <a:lnTo>
                    <a:pt x="873" y="589"/>
                  </a:lnTo>
                  <a:lnTo>
                    <a:pt x="879" y="583"/>
                  </a:lnTo>
                  <a:lnTo>
                    <a:pt x="886" y="578"/>
                  </a:lnTo>
                  <a:lnTo>
                    <a:pt x="891" y="573"/>
                  </a:lnTo>
                  <a:lnTo>
                    <a:pt x="895" y="569"/>
                  </a:lnTo>
                  <a:lnTo>
                    <a:pt x="928" y="597"/>
                  </a:lnTo>
                  <a:lnTo>
                    <a:pt x="933" y="595"/>
                  </a:lnTo>
                  <a:lnTo>
                    <a:pt x="941" y="593"/>
                  </a:lnTo>
                  <a:lnTo>
                    <a:pt x="952" y="587"/>
                  </a:lnTo>
                  <a:lnTo>
                    <a:pt x="963" y="576"/>
                  </a:lnTo>
                  <a:lnTo>
                    <a:pt x="971" y="590"/>
                  </a:lnTo>
                  <a:lnTo>
                    <a:pt x="982" y="605"/>
                  </a:lnTo>
                  <a:lnTo>
                    <a:pt x="993" y="620"/>
                  </a:lnTo>
                  <a:lnTo>
                    <a:pt x="1004" y="636"/>
                  </a:lnTo>
                  <a:lnTo>
                    <a:pt x="1017" y="651"/>
                  </a:lnTo>
                  <a:lnTo>
                    <a:pt x="1031" y="663"/>
                  </a:lnTo>
                  <a:lnTo>
                    <a:pt x="1042" y="673"/>
                  </a:lnTo>
                  <a:lnTo>
                    <a:pt x="1054" y="680"/>
                  </a:lnTo>
                  <a:lnTo>
                    <a:pt x="1067" y="681"/>
                  </a:lnTo>
                  <a:lnTo>
                    <a:pt x="1080" y="678"/>
                  </a:lnTo>
                  <a:lnTo>
                    <a:pt x="1094" y="673"/>
                  </a:lnTo>
                  <a:lnTo>
                    <a:pt x="1108" y="665"/>
                  </a:lnTo>
                  <a:lnTo>
                    <a:pt x="1122" y="655"/>
                  </a:lnTo>
                  <a:lnTo>
                    <a:pt x="1134" y="645"/>
                  </a:lnTo>
                  <a:lnTo>
                    <a:pt x="1145" y="634"/>
                  </a:lnTo>
                  <a:lnTo>
                    <a:pt x="1154" y="626"/>
                  </a:lnTo>
                  <a:lnTo>
                    <a:pt x="1162" y="616"/>
                  </a:lnTo>
                  <a:lnTo>
                    <a:pt x="1173" y="604"/>
                  </a:lnTo>
                  <a:lnTo>
                    <a:pt x="1186" y="587"/>
                  </a:lnTo>
                  <a:lnTo>
                    <a:pt x="1199" y="571"/>
                  </a:lnTo>
                  <a:lnTo>
                    <a:pt x="1212" y="554"/>
                  </a:lnTo>
                  <a:lnTo>
                    <a:pt x="1226" y="537"/>
                  </a:lnTo>
                  <a:lnTo>
                    <a:pt x="1237" y="524"/>
                  </a:lnTo>
                  <a:lnTo>
                    <a:pt x="1246" y="514"/>
                  </a:lnTo>
                  <a:lnTo>
                    <a:pt x="1255" y="506"/>
                  </a:lnTo>
                  <a:lnTo>
                    <a:pt x="1262" y="499"/>
                  </a:lnTo>
                  <a:lnTo>
                    <a:pt x="1270" y="493"/>
                  </a:lnTo>
                  <a:lnTo>
                    <a:pt x="1275" y="486"/>
                  </a:lnTo>
                  <a:lnTo>
                    <a:pt x="1282" y="481"/>
                  </a:lnTo>
                  <a:lnTo>
                    <a:pt x="1288" y="474"/>
                  </a:lnTo>
                  <a:lnTo>
                    <a:pt x="1292" y="466"/>
                  </a:lnTo>
                  <a:lnTo>
                    <a:pt x="1296" y="456"/>
                  </a:lnTo>
                  <a:lnTo>
                    <a:pt x="1299" y="450"/>
                  </a:lnTo>
                  <a:lnTo>
                    <a:pt x="1304" y="445"/>
                  </a:lnTo>
                  <a:lnTo>
                    <a:pt x="1310" y="441"/>
                  </a:lnTo>
                  <a:lnTo>
                    <a:pt x="1313" y="437"/>
                  </a:lnTo>
                  <a:lnTo>
                    <a:pt x="1315" y="430"/>
                  </a:lnTo>
                  <a:lnTo>
                    <a:pt x="1315" y="417"/>
                  </a:lnTo>
                  <a:lnTo>
                    <a:pt x="1315" y="405"/>
                  </a:lnTo>
                  <a:lnTo>
                    <a:pt x="1310" y="394"/>
                  </a:lnTo>
                  <a:lnTo>
                    <a:pt x="1304" y="383"/>
                  </a:lnTo>
                  <a:lnTo>
                    <a:pt x="1302" y="366"/>
                  </a:lnTo>
                  <a:lnTo>
                    <a:pt x="1300" y="351"/>
                  </a:lnTo>
                  <a:lnTo>
                    <a:pt x="1299" y="341"/>
                  </a:lnTo>
                  <a:lnTo>
                    <a:pt x="1296" y="339"/>
                  </a:lnTo>
                  <a:lnTo>
                    <a:pt x="1293" y="339"/>
                  </a:lnTo>
                  <a:lnTo>
                    <a:pt x="1289" y="343"/>
                  </a:lnTo>
                  <a:lnTo>
                    <a:pt x="1286" y="350"/>
                  </a:lnTo>
                  <a:lnTo>
                    <a:pt x="1282" y="345"/>
                  </a:lnTo>
                  <a:lnTo>
                    <a:pt x="1278" y="347"/>
                  </a:lnTo>
                  <a:lnTo>
                    <a:pt x="1275" y="355"/>
                  </a:lnTo>
                  <a:lnTo>
                    <a:pt x="1274" y="366"/>
                  </a:lnTo>
                  <a:lnTo>
                    <a:pt x="1270" y="362"/>
                  </a:lnTo>
                  <a:lnTo>
                    <a:pt x="1264" y="365"/>
                  </a:lnTo>
                  <a:lnTo>
                    <a:pt x="1262" y="372"/>
                  </a:lnTo>
                  <a:lnTo>
                    <a:pt x="1262" y="381"/>
                  </a:lnTo>
                  <a:lnTo>
                    <a:pt x="1264" y="392"/>
                  </a:lnTo>
                  <a:lnTo>
                    <a:pt x="1268" y="406"/>
                  </a:lnTo>
                  <a:lnTo>
                    <a:pt x="1273" y="417"/>
                  </a:lnTo>
                  <a:lnTo>
                    <a:pt x="1274" y="421"/>
                  </a:lnTo>
                  <a:lnTo>
                    <a:pt x="1268" y="416"/>
                  </a:lnTo>
                  <a:lnTo>
                    <a:pt x="1264" y="410"/>
                  </a:lnTo>
                  <a:lnTo>
                    <a:pt x="1260" y="403"/>
                  </a:lnTo>
                  <a:lnTo>
                    <a:pt x="1259" y="399"/>
                  </a:lnTo>
                  <a:lnTo>
                    <a:pt x="1256" y="397"/>
                  </a:lnTo>
                  <a:lnTo>
                    <a:pt x="1253" y="399"/>
                  </a:lnTo>
                  <a:lnTo>
                    <a:pt x="1250" y="406"/>
                  </a:lnTo>
                  <a:lnTo>
                    <a:pt x="1252" y="416"/>
                  </a:lnTo>
                  <a:lnTo>
                    <a:pt x="1255" y="421"/>
                  </a:lnTo>
                  <a:lnTo>
                    <a:pt x="1257" y="427"/>
                  </a:lnTo>
                  <a:lnTo>
                    <a:pt x="1259" y="432"/>
                  </a:lnTo>
                  <a:lnTo>
                    <a:pt x="1260" y="434"/>
                  </a:lnTo>
                  <a:lnTo>
                    <a:pt x="1250" y="438"/>
                  </a:lnTo>
                  <a:lnTo>
                    <a:pt x="1241" y="444"/>
                  </a:lnTo>
                  <a:lnTo>
                    <a:pt x="1234" y="449"/>
                  </a:lnTo>
                  <a:lnTo>
                    <a:pt x="1227" y="455"/>
                  </a:lnTo>
                  <a:lnTo>
                    <a:pt x="1221" y="460"/>
                  </a:lnTo>
                  <a:lnTo>
                    <a:pt x="1217" y="466"/>
                  </a:lnTo>
                  <a:lnTo>
                    <a:pt x="1213" y="473"/>
                  </a:lnTo>
                  <a:lnTo>
                    <a:pt x="1212" y="479"/>
                  </a:lnTo>
                  <a:lnTo>
                    <a:pt x="1206" y="485"/>
                  </a:lnTo>
                  <a:lnTo>
                    <a:pt x="1199" y="492"/>
                  </a:lnTo>
                  <a:lnTo>
                    <a:pt x="1192" y="499"/>
                  </a:lnTo>
                  <a:lnTo>
                    <a:pt x="1184" y="506"/>
                  </a:lnTo>
                  <a:lnTo>
                    <a:pt x="1177" y="513"/>
                  </a:lnTo>
                  <a:lnTo>
                    <a:pt x="1169" y="519"/>
                  </a:lnTo>
                  <a:lnTo>
                    <a:pt x="1161" y="526"/>
                  </a:lnTo>
                  <a:lnTo>
                    <a:pt x="1154" y="533"/>
                  </a:lnTo>
                  <a:lnTo>
                    <a:pt x="1144" y="540"/>
                  </a:lnTo>
                  <a:lnTo>
                    <a:pt x="1133" y="546"/>
                  </a:lnTo>
                  <a:lnTo>
                    <a:pt x="1119" y="551"/>
                  </a:lnTo>
                  <a:lnTo>
                    <a:pt x="1105" y="555"/>
                  </a:lnTo>
                  <a:lnTo>
                    <a:pt x="1093" y="561"/>
                  </a:lnTo>
                  <a:lnTo>
                    <a:pt x="1080" y="566"/>
                  </a:lnTo>
                  <a:lnTo>
                    <a:pt x="1072" y="572"/>
                  </a:lnTo>
                  <a:lnTo>
                    <a:pt x="1068" y="579"/>
                  </a:lnTo>
                  <a:lnTo>
                    <a:pt x="1064" y="564"/>
                  </a:lnTo>
                  <a:lnTo>
                    <a:pt x="1054" y="543"/>
                  </a:lnTo>
                  <a:lnTo>
                    <a:pt x="1045" y="524"/>
                  </a:lnTo>
                  <a:lnTo>
                    <a:pt x="1038" y="513"/>
                  </a:lnTo>
                  <a:lnTo>
                    <a:pt x="1047" y="503"/>
                  </a:lnTo>
                  <a:lnTo>
                    <a:pt x="1050" y="492"/>
                  </a:lnTo>
                  <a:lnTo>
                    <a:pt x="1045" y="482"/>
                  </a:lnTo>
                  <a:lnTo>
                    <a:pt x="1038" y="477"/>
                  </a:lnTo>
                  <a:lnTo>
                    <a:pt x="1032" y="474"/>
                  </a:lnTo>
                  <a:lnTo>
                    <a:pt x="1027" y="470"/>
                  </a:lnTo>
                  <a:lnTo>
                    <a:pt x="1021" y="464"/>
                  </a:lnTo>
                  <a:lnTo>
                    <a:pt x="1014" y="459"/>
                  </a:lnTo>
                  <a:lnTo>
                    <a:pt x="1009" y="452"/>
                  </a:lnTo>
                  <a:lnTo>
                    <a:pt x="1002" y="445"/>
                  </a:lnTo>
                  <a:lnTo>
                    <a:pt x="996" y="437"/>
                  </a:lnTo>
                  <a:lnTo>
                    <a:pt x="992" y="428"/>
                  </a:lnTo>
                  <a:lnTo>
                    <a:pt x="992" y="417"/>
                  </a:lnTo>
                  <a:lnTo>
                    <a:pt x="987" y="405"/>
                  </a:lnTo>
                  <a:lnTo>
                    <a:pt x="978" y="392"/>
                  </a:lnTo>
                  <a:lnTo>
                    <a:pt x="964" y="387"/>
                  </a:lnTo>
                  <a:lnTo>
                    <a:pt x="970" y="383"/>
                  </a:lnTo>
                  <a:lnTo>
                    <a:pt x="981" y="373"/>
                  </a:lnTo>
                  <a:lnTo>
                    <a:pt x="993" y="365"/>
                  </a:lnTo>
                  <a:lnTo>
                    <a:pt x="1003" y="359"/>
                  </a:lnTo>
                  <a:lnTo>
                    <a:pt x="1007" y="359"/>
                  </a:lnTo>
                  <a:lnTo>
                    <a:pt x="1013" y="359"/>
                  </a:lnTo>
                  <a:lnTo>
                    <a:pt x="1020" y="359"/>
                  </a:lnTo>
                  <a:lnTo>
                    <a:pt x="1027" y="359"/>
                  </a:lnTo>
                  <a:lnTo>
                    <a:pt x="1032" y="361"/>
                  </a:lnTo>
                  <a:lnTo>
                    <a:pt x="1039" y="362"/>
                  </a:lnTo>
                  <a:lnTo>
                    <a:pt x="1045" y="363"/>
                  </a:lnTo>
                  <a:lnTo>
                    <a:pt x="1049" y="366"/>
                  </a:lnTo>
                  <a:lnTo>
                    <a:pt x="1058" y="366"/>
                  </a:lnTo>
                  <a:lnTo>
                    <a:pt x="1069" y="362"/>
                  </a:lnTo>
                  <a:lnTo>
                    <a:pt x="1076" y="354"/>
                  </a:lnTo>
                  <a:lnTo>
                    <a:pt x="1076" y="345"/>
                  </a:lnTo>
                  <a:lnTo>
                    <a:pt x="1075" y="341"/>
                  </a:lnTo>
                  <a:lnTo>
                    <a:pt x="1076" y="337"/>
                  </a:lnTo>
                  <a:lnTo>
                    <a:pt x="1078" y="333"/>
                  </a:lnTo>
                  <a:lnTo>
                    <a:pt x="1082" y="330"/>
                  </a:lnTo>
                  <a:lnTo>
                    <a:pt x="1085" y="327"/>
                  </a:lnTo>
                  <a:lnTo>
                    <a:pt x="1086" y="325"/>
                  </a:lnTo>
                  <a:lnTo>
                    <a:pt x="1085" y="321"/>
                  </a:lnTo>
                  <a:lnTo>
                    <a:pt x="1080" y="318"/>
                  </a:lnTo>
                  <a:lnTo>
                    <a:pt x="1086" y="309"/>
                  </a:lnTo>
                  <a:lnTo>
                    <a:pt x="1087" y="305"/>
                  </a:lnTo>
                  <a:lnTo>
                    <a:pt x="1085" y="301"/>
                  </a:lnTo>
                  <a:lnTo>
                    <a:pt x="1080" y="294"/>
                  </a:lnTo>
                  <a:lnTo>
                    <a:pt x="1079" y="292"/>
                  </a:lnTo>
                  <a:lnTo>
                    <a:pt x="1080" y="289"/>
                  </a:lnTo>
                  <a:lnTo>
                    <a:pt x="1085" y="287"/>
                  </a:lnTo>
                  <a:lnTo>
                    <a:pt x="1089" y="283"/>
                  </a:lnTo>
                  <a:lnTo>
                    <a:pt x="1093" y="278"/>
                  </a:lnTo>
                  <a:lnTo>
                    <a:pt x="1094" y="272"/>
                  </a:lnTo>
                  <a:lnTo>
                    <a:pt x="1093" y="268"/>
                  </a:lnTo>
                  <a:lnTo>
                    <a:pt x="1089" y="267"/>
                  </a:lnTo>
                  <a:lnTo>
                    <a:pt x="1085" y="265"/>
                  </a:lnTo>
                  <a:lnTo>
                    <a:pt x="1082" y="261"/>
                  </a:lnTo>
                  <a:lnTo>
                    <a:pt x="1078" y="258"/>
                  </a:lnTo>
                  <a:lnTo>
                    <a:pt x="1074" y="254"/>
                  </a:lnTo>
                  <a:lnTo>
                    <a:pt x="1071" y="250"/>
                  </a:lnTo>
                  <a:lnTo>
                    <a:pt x="1069" y="246"/>
                  </a:lnTo>
                  <a:lnTo>
                    <a:pt x="1069" y="242"/>
                  </a:lnTo>
                  <a:lnTo>
                    <a:pt x="1072" y="238"/>
                  </a:lnTo>
                  <a:lnTo>
                    <a:pt x="1075" y="234"/>
                  </a:lnTo>
                  <a:lnTo>
                    <a:pt x="1076" y="229"/>
                  </a:lnTo>
                  <a:lnTo>
                    <a:pt x="1075" y="225"/>
                  </a:lnTo>
                  <a:lnTo>
                    <a:pt x="1072" y="221"/>
                  </a:lnTo>
                  <a:lnTo>
                    <a:pt x="1069" y="214"/>
                  </a:lnTo>
                  <a:lnTo>
                    <a:pt x="1067" y="204"/>
                  </a:lnTo>
                  <a:lnTo>
                    <a:pt x="1063" y="192"/>
                  </a:lnTo>
                  <a:lnTo>
                    <a:pt x="1058" y="182"/>
                  </a:lnTo>
                  <a:lnTo>
                    <a:pt x="1063" y="177"/>
                  </a:lnTo>
                  <a:lnTo>
                    <a:pt x="1067" y="169"/>
                  </a:lnTo>
                  <a:lnTo>
                    <a:pt x="1069" y="158"/>
                  </a:lnTo>
                  <a:lnTo>
                    <a:pt x="1068" y="146"/>
                  </a:lnTo>
                  <a:lnTo>
                    <a:pt x="1063" y="135"/>
                  </a:lnTo>
                  <a:lnTo>
                    <a:pt x="1051" y="126"/>
                  </a:lnTo>
                  <a:lnTo>
                    <a:pt x="1033" y="119"/>
                  </a:lnTo>
                  <a:lnTo>
                    <a:pt x="1006" y="116"/>
                  </a:lnTo>
                  <a:lnTo>
                    <a:pt x="1010" y="122"/>
                  </a:lnTo>
                  <a:lnTo>
                    <a:pt x="1009" y="126"/>
                  </a:lnTo>
                  <a:lnTo>
                    <a:pt x="1007" y="130"/>
                  </a:lnTo>
                  <a:lnTo>
                    <a:pt x="1006" y="131"/>
                  </a:lnTo>
                  <a:lnTo>
                    <a:pt x="1003" y="127"/>
                  </a:lnTo>
                  <a:lnTo>
                    <a:pt x="998" y="124"/>
                  </a:lnTo>
                  <a:lnTo>
                    <a:pt x="989" y="122"/>
                  </a:lnTo>
                  <a:lnTo>
                    <a:pt x="978" y="119"/>
                  </a:lnTo>
                  <a:lnTo>
                    <a:pt x="967" y="117"/>
                  </a:lnTo>
                  <a:lnTo>
                    <a:pt x="957" y="117"/>
                  </a:lnTo>
                  <a:lnTo>
                    <a:pt x="948" y="119"/>
                  </a:lnTo>
                  <a:lnTo>
                    <a:pt x="942" y="122"/>
                  </a:lnTo>
                  <a:lnTo>
                    <a:pt x="937" y="126"/>
                  </a:lnTo>
                  <a:lnTo>
                    <a:pt x="930" y="129"/>
                  </a:lnTo>
                  <a:lnTo>
                    <a:pt x="920" y="130"/>
                  </a:lnTo>
                  <a:lnTo>
                    <a:pt x="912" y="131"/>
                  </a:lnTo>
                  <a:lnTo>
                    <a:pt x="904" y="131"/>
                  </a:lnTo>
                  <a:lnTo>
                    <a:pt x="895" y="131"/>
                  </a:lnTo>
                  <a:lnTo>
                    <a:pt x="890" y="129"/>
                  </a:lnTo>
                  <a:lnTo>
                    <a:pt x="886" y="126"/>
                  </a:lnTo>
                  <a:lnTo>
                    <a:pt x="888" y="131"/>
                  </a:lnTo>
                  <a:lnTo>
                    <a:pt x="894" y="137"/>
                  </a:lnTo>
                  <a:lnTo>
                    <a:pt x="898" y="141"/>
                  </a:lnTo>
                  <a:lnTo>
                    <a:pt x="901" y="142"/>
                  </a:lnTo>
                  <a:lnTo>
                    <a:pt x="890" y="142"/>
                  </a:lnTo>
                  <a:lnTo>
                    <a:pt x="880" y="144"/>
                  </a:lnTo>
                  <a:lnTo>
                    <a:pt x="870" y="148"/>
                  </a:lnTo>
                  <a:lnTo>
                    <a:pt x="865" y="155"/>
                  </a:lnTo>
                  <a:lnTo>
                    <a:pt x="858" y="162"/>
                  </a:lnTo>
                  <a:lnTo>
                    <a:pt x="848" y="166"/>
                  </a:lnTo>
                  <a:lnTo>
                    <a:pt x="840" y="166"/>
                  </a:lnTo>
                  <a:lnTo>
                    <a:pt x="833" y="162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55" y="181"/>
                  </a:lnTo>
                  <a:lnTo>
                    <a:pt x="850" y="184"/>
                  </a:lnTo>
                  <a:lnTo>
                    <a:pt x="844" y="184"/>
                  </a:lnTo>
                  <a:lnTo>
                    <a:pt x="839" y="184"/>
                  </a:lnTo>
                  <a:lnTo>
                    <a:pt x="837" y="182"/>
                  </a:lnTo>
                  <a:lnTo>
                    <a:pt x="840" y="196"/>
                  </a:lnTo>
                  <a:lnTo>
                    <a:pt x="841" y="207"/>
                  </a:lnTo>
                  <a:lnTo>
                    <a:pt x="846" y="214"/>
                  </a:lnTo>
                  <a:lnTo>
                    <a:pt x="850" y="220"/>
                  </a:lnTo>
                  <a:lnTo>
                    <a:pt x="841" y="216"/>
                  </a:lnTo>
                  <a:lnTo>
                    <a:pt x="834" y="209"/>
                  </a:lnTo>
                  <a:lnTo>
                    <a:pt x="829" y="200"/>
                  </a:lnTo>
                  <a:lnTo>
                    <a:pt x="826" y="193"/>
                  </a:lnTo>
                  <a:lnTo>
                    <a:pt x="822" y="206"/>
                  </a:lnTo>
                  <a:lnTo>
                    <a:pt x="821" y="218"/>
                  </a:lnTo>
                  <a:lnTo>
                    <a:pt x="822" y="231"/>
                  </a:lnTo>
                  <a:lnTo>
                    <a:pt x="826" y="240"/>
                  </a:lnTo>
                  <a:lnTo>
                    <a:pt x="825" y="249"/>
                  </a:lnTo>
                  <a:lnTo>
                    <a:pt x="828" y="258"/>
                  </a:lnTo>
                  <a:lnTo>
                    <a:pt x="833" y="267"/>
                  </a:lnTo>
                  <a:lnTo>
                    <a:pt x="844" y="272"/>
                  </a:lnTo>
                  <a:lnTo>
                    <a:pt x="839" y="272"/>
                  </a:lnTo>
                  <a:lnTo>
                    <a:pt x="833" y="271"/>
                  </a:lnTo>
                  <a:lnTo>
                    <a:pt x="828" y="271"/>
                  </a:lnTo>
                  <a:lnTo>
                    <a:pt x="826" y="271"/>
                  </a:lnTo>
                  <a:lnTo>
                    <a:pt x="830" y="285"/>
                  </a:lnTo>
                  <a:lnTo>
                    <a:pt x="840" y="297"/>
                  </a:lnTo>
                  <a:lnTo>
                    <a:pt x="852" y="303"/>
                  </a:lnTo>
                  <a:lnTo>
                    <a:pt x="865" y="300"/>
                  </a:lnTo>
                  <a:lnTo>
                    <a:pt x="859" y="304"/>
                  </a:lnTo>
                  <a:lnTo>
                    <a:pt x="855" y="308"/>
                  </a:lnTo>
                  <a:lnTo>
                    <a:pt x="852" y="309"/>
                  </a:lnTo>
                  <a:lnTo>
                    <a:pt x="851" y="311"/>
                  </a:lnTo>
                  <a:lnTo>
                    <a:pt x="859" y="316"/>
                  </a:lnTo>
                  <a:lnTo>
                    <a:pt x="868" y="319"/>
                  </a:lnTo>
                  <a:lnTo>
                    <a:pt x="873" y="319"/>
                  </a:lnTo>
                  <a:lnTo>
                    <a:pt x="876" y="319"/>
                  </a:lnTo>
                  <a:lnTo>
                    <a:pt x="865" y="323"/>
                  </a:lnTo>
                  <a:lnTo>
                    <a:pt x="857" y="326"/>
                  </a:lnTo>
                  <a:lnTo>
                    <a:pt x="848" y="329"/>
                  </a:lnTo>
                  <a:lnTo>
                    <a:pt x="843" y="333"/>
                  </a:lnTo>
                  <a:lnTo>
                    <a:pt x="839" y="336"/>
                  </a:lnTo>
                  <a:lnTo>
                    <a:pt x="837" y="339"/>
                  </a:lnTo>
                  <a:lnTo>
                    <a:pt x="837" y="343"/>
                  </a:lnTo>
                  <a:lnTo>
                    <a:pt x="839" y="347"/>
                  </a:lnTo>
                  <a:lnTo>
                    <a:pt x="830" y="352"/>
                  </a:lnTo>
                  <a:lnTo>
                    <a:pt x="823" y="358"/>
                  </a:lnTo>
                  <a:lnTo>
                    <a:pt x="817" y="363"/>
                  </a:lnTo>
                  <a:lnTo>
                    <a:pt x="810" y="370"/>
                  </a:lnTo>
                  <a:lnTo>
                    <a:pt x="804" y="377"/>
                  </a:lnTo>
                  <a:lnTo>
                    <a:pt x="797" y="384"/>
                  </a:lnTo>
                  <a:lnTo>
                    <a:pt x="792" y="391"/>
                  </a:lnTo>
                  <a:lnTo>
                    <a:pt x="786" y="397"/>
                  </a:lnTo>
                  <a:lnTo>
                    <a:pt x="776" y="403"/>
                  </a:lnTo>
                  <a:lnTo>
                    <a:pt x="763" y="410"/>
                  </a:lnTo>
                  <a:lnTo>
                    <a:pt x="745" y="420"/>
                  </a:lnTo>
                  <a:lnTo>
                    <a:pt x="723" y="428"/>
                  </a:lnTo>
                  <a:lnTo>
                    <a:pt x="702" y="438"/>
                  </a:lnTo>
                  <a:lnTo>
                    <a:pt x="680" y="446"/>
                  </a:lnTo>
                  <a:lnTo>
                    <a:pt x="662" y="452"/>
                  </a:lnTo>
                  <a:lnTo>
                    <a:pt x="647" y="456"/>
                  </a:lnTo>
                  <a:lnTo>
                    <a:pt x="631" y="460"/>
                  </a:lnTo>
                  <a:lnTo>
                    <a:pt x="619" y="461"/>
                  </a:lnTo>
                  <a:lnTo>
                    <a:pt x="611" y="463"/>
                  </a:lnTo>
                  <a:lnTo>
                    <a:pt x="605" y="464"/>
                  </a:lnTo>
                  <a:lnTo>
                    <a:pt x="601" y="464"/>
                  </a:lnTo>
                  <a:lnTo>
                    <a:pt x="598" y="463"/>
                  </a:lnTo>
                  <a:lnTo>
                    <a:pt x="594" y="463"/>
                  </a:lnTo>
                  <a:lnTo>
                    <a:pt x="590" y="461"/>
                  </a:lnTo>
                  <a:lnTo>
                    <a:pt x="590" y="449"/>
                  </a:lnTo>
                  <a:lnTo>
                    <a:pt x="584" y="445"/>
                  </a:lnTo>
                  <a:lnTo>
                    <a:pt x="575" y="439"/>
                  </a:lnTo>
                  <a:lnTo>
                    <a:pt x="562" y="435"/>
                  </a:lnTo>
                  <a:lnTo>
                    <a:pt x="547" y="431"/>
                  </a:lnTo>
                  <a:lnTo>
                    <a:pt x="530" y="427"/>
                  </a:lnTo>
                  <a:lnTo>
                    <a:pt x="512" y="424"/>
                  </a:lnTo>
                  <a:lnTo>
                    <a:pt x="493" y="424"/>
                  </a:lnTo>
                  <a:lnTo>
                    <a:pt x="472" y="426"/>
                  </a:lnTo>
                  <a:lnTo>
                    <a:pt x="449" y="428"/>
                  </a:lnTo>
                  <a:lnTo>
                    <a:pt x="430" y="434"/>
                  </a:lnTo>
                  <a:lnTo>
                    <a:pt x="414" y="441"/>
                  </a:lnTo>
                  <a:lnTo>
                    <a:pt x="402" y="448"/>
                  </a:lnTo>
                  <a:lnTo>
                    <a:pt x="392" y="456"/>
                  </a:lnTo>
                  <a:lnTo>
                    <a:pt x="383" y="461"/>
                  </a:lnTo>
                  <a:lnTo>
                    <a:pt x="374" y="466"/>
                  </a:lnTo>
                  <a:lnTo>
                    <a:pt x="365" y="467"/>
                  </a:lnTo>
                  <a:lnTo>
                    <a:pt x="354" y="466"/>
                  </a:lnTo>
                  <a:lnTo>
                    <a:pt x="343" y="466"/>
                  </a:lnTo>
                  <a:lnTo>
                    <a:pt x="333" y="464"/>
                  </a:lnTo>
                  <a:lnTo>
                    <a:pt x="323" y="463"/>
                  </a:lnTo>
                  <a:lnTo>
                    <a:pt x="313" y="463"/>
                  </a:lnTo>
                  <a:lnTo>
                    <a:pt x="307" y="461"/>
                  </a:lnTo>
                  <a:lnTo>
                    <a:pt x="302" y="461"/>
                  </a:lnTo>
                  <a:lnTo>
                    <a:pt x="301" y="461"/>
                  </a:lnTo>
                  <a:lnTo>
                    <a:pt x="297" y="473"/>
                  </a:lnTo>
                  <a:lnTo>
                    <a:pt x="293" y="486"/>
                  </a:lnTo>
                  <a:lnTo>
                    <a:pt x="291" y="497"/>
                  </a:lnTo>
                  <a:lnTo>
                    <a:pt x="290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1519" y="3787"/>
              <a:ext cx="215" cy="225"/>
            </a:xfrm>
            <a:custGeom>
              <a:avLst/>
              <a:gdLst>
                <a:gd name="T0" fmla="*/ 161 w 215"/>
                <a:gd name="T1" fmla="*/ 210 h 225"/>
                <a:gd name="T2" fmla="*/ 142 w 215"/>
                <a:gd name="T3" fmla="*/ 225 h 225"/>
                <a:gd name="T4" fmla="*/ 0 w 215"/>
                <a:gd name="T5" fmla="*/ 200 h 225"/>
                <a:gd name="T6" fmla="*/ 55 w 215"/>
                <a:gd name="T7" fmla="*/ 0 h 225"/>
                <a:gd name="T8" fmla="*/ 215 w 215"/>
                <a:gd name="T9" fmla="*/ 77 h 225"/>
                <a:gd name="T10" fmla="*/ 161 w 215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225"/>
                <a:gd name="T20" fmla="*/ 215 w 215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225">
                  <a:moveTo>
                    <a:pt x="161" y="210"/>
                  </a:moveTo>
                  <a:lnTo>
                    <a:pt x="142" y="225"/>
                  </a:lnTo>
                  <a:lnTo>
                    <a:pt x="0" y="200"/>
                  </a:lnTo>
                  <a:lnTo>
                    <a:pt x="55" y="0"/>
                  </a:lnTo>
                  <a:lnTo>
                    <a:pt x="215" y="77"/>
                  </a:lnTo>
                  <a:lnTo>
                    <a:pt x="161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1530" y="3801"/>
              <a:ext cx="192" cy="198"/>
            </a:xfrm>
            <a:custGeom>
              <a:avLst/>
              <a:gdLst>
                <a:gd name="T0" fmla="*/ 145 w 192"/>
                <a:gd name="T1" fmla="*/ 185 h 198"/>
                <a:gd name="T2" fmla="*/ 127 w 192"/>
                <a:gd name="T3" fmla="*/ 198 h 198"/>
                <a:gd name="T4" fmla="*/ 0 w 192"/>
                <a:gd name="T5" fmla="*/ 176 h 198"/>
                <a:gd name="T6" fmla="*/ 50 w 192"/>
                <a:gd name="T7" fmla="*/ 0 h 198"/>
                <a:gd name="T8" fmla="*/ 192 w 192"/>
                <a:gd name="T9" fmla="*/ 67 h 198"/>
                <a:gd name="T10" fmla="*/ 145 w 192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198"/>
                <a:gd name="T20" fmla="*/ 192 w 192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198">
                  <a:moveTo>
                    <a:pt x="145" y="185"/>
                  </a:moveTo>
                  <a:lnTo>
                    <a:pt x="127" y="198"/>
                  </a:lnTo>
                  <a:lnTo>
                    <a:pt x="0" y="176"/>
                  </a:lnTo>
                  <a:lnTo>
                    <a:pt x="50" y="0"/>
                  </a:lnTo>
                  <a:lnTo>
                    <a:pt x="192" y="67"/>
                  </a:lnTo>
                  <a:lnTo>
                    <a:pt x="14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1556" y="3733"/>
              <a:ext cx="188" cy="264"/>
            </a:xfrm>
            <a:custGeom>
              <a:avLst/>
              <a:gdLst>
                <a:gd name="T0" fmla="*/ 188 w 188"/>
                <a:gd name="T1" fmla="*/ 109 h 264"/>
                <a:gd name="T2" fmla="*/ 124 w 188"/>
                <a:gd name="T3" fmla="*/ 264 h 264"/>
                <a:gd name="T4" fmla="*/ 0 w 188"/>
                <a:gd name="T5" fmla="*/ 222 h 264"/>
                <a:gd name="T6" fmla="*/ 61 w 188"/>
                <a:gd name="T7" fmla="*/ 0 h 264"/>
                <a:gd name="T8" fmla="*/ 188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188" y="109"/>
                  </a:moveTo>
                  <a:lnTo>
                    <a:pt x="124" y="264"/>
                  </a:lnTo>
                  <a:lnTo>
                    <a:pt x="0" y="222"/>
                  </a:lnTo>
                  <a:lnTo>
                    <a:pt x="61" y="0"/>
                  </a:lnTo>
                  <a:lnTo>
                    <a:pt x="18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119" y="4169"/>
              <a:ext cx="1727" cy="65"/>
            </a:xfrm>
            <a:custGeom>
              <a:avLst/>
              <a:gdLst>
                <a:gd name="T0" fmla="*/ 33 w 1727"/>
                <a:gd name="T1" fmla="*/ 54 h 65"/>
                <a:gd name="T2" fmla="*/ 108 w 1727"/>
                <a:gd name="T3" fmla="*/ 47 h 65"/>
                <a:gd name="T4" fmla="*/ 178 w 1727"/>
                <a:gd name="T5" fmla="*/ 49 h 65"/>
                <a:gd name="T6" fmla="*/ 249 w 1727"/>
                <a:gd name="T7" fmla="*/ 46 h 65"/>
                <a:gd name="T8" fmla="*/ 327 w 1727"/>
                <a:gd name="T9" fmla="*/ 39 h 65"/>
                <a:gd name="T10" fmla="*/ 380 w 1727"/>
                <a:gd name="T11" fmla="*/ 46 h 65"/>
                <a:gd name="T12" fmla="*/ 460 w 1727"/>
                <a:gd name="T13" fmla="*/ 56 h 65"/>
                <a:gd name="T14" fmla="*/ 547 w 1727"/>
                <a:gd name="T15" fmla="*/ 53 h 65"/>
                <a:gd name="T16" fmla="*/ 595 w 1727"/>
                <a:gd name="T17" fmla="*/ 43 h 65"/>
                <a:gd name="T18" fmla="*/ 658 w 1727"/>
                <a:gd name="T19" fmla="*/ 39 h 65"/>
                <a:gd name="T20" fmla="*/ 731 w 1727"/>
                <a:gd name="T21" fmla="*/ 36 h 65"/>
                <a:gd name="T22" fmla="*/ 804 w 1727"/>
                <a:gd name="T23" fmla="*/ 35 h 65"/>
                <a:gd name="T24" fmla="*/ 862 w 1727"/>
                <a:gd name="T25" fmla="*/ 35 h 65"/>
                <a:gd name="T26" fmla="*/ 893 w 1727"/>
                <a:gd name="T27" fmla="*/ 36 h 65"/>
                <a:gd name="T28" fmla="*/ 927 w 1727"/>
                <a:gd name="T29" fmla="*/ 36 h 65"/>
                <a:gd name="T30" fmla="*/ 971 w 1727"/>
                <a:gd name="T31" fmla="*/ 35 h 65"/>
                <a:gd name="T32" fmla="*/ 1021 w 1727"/>
                <a:gd name="T33" fmla="*/ 34 h 65"/>
                <a:gd name="T34" fmla="*/ 1071 w 1727"/>
                <a:gd name="T35" fmla="*/ 36 h 65"/>
                <a:gd name="T36" fmla="*/ 1118 w 1727"/>
                <a:gd name="T37" fmla="*/ 42 h 65"/>
                <a:gd name="T38" fmla="*/ 1166 w 1727"/>
                <a:gd name="T39" fmla="*/ 50 h 65"/>
                <a:gd name="T40" fmla="*/ 1219 w 1727"/>
                <a:gd name="T41" fmla="*/ 57 h 65"/>
                <a:gd name="T42" fmla="*/ 1273 w 1727"/>
                <a:gd name="T43" fmla="*/ 63 h 65"/>
                <a:gd name="T44" fmla="*/ 1318 w 1727"/>
                <a:gd name="T45" fmla="*/ 65 h 65"/>
                <a:gd name="T46" fmla="*/ 1353 w 1727"/>
                <a:gd name="T47" fmla="*/ 65 h 65"/>
                <a:gd name="T48" fmla="*/ 1379 w 1727"/>
                <a:gd name="T49" fmla="*/ 61 h 65"/>
                <a:gd name="T50" fmla="*/ 1427 w 1727"/>
                <a:gd name="T51" fmla="*/ 58 h 65"/>
                <a:gd name="T52" fmla="*/ 1490 w 1727"/>
                <a:gd name="T53" fmla="*/ 56 h 65"/>
                <a:gd name="T54" fmla="*/ 1552 w 1727"/>
                <a:gd name="T55" fmla="*/ 53 h 65"/>
                <a:gd name="T56" fmla="*/ 1603 w 1727"/>
                <a:gd name="T57" fmla="*/ 52 h 65"/>
                <a:gd name="T58" fmla="*/ 1640 w 1727"/>
                <a:gd name="T59" fmla="*/ 52 h 65"/>
                <a:gd name="T60" fmla="*/ 1690 w 1727"/>
                <a:gd name="T61" fmla="*/ 47 h 65"/>
                <a:gd name="T62" fmla="*/ 1725 w 1727"/>
                <a:gd name="T63" fmla="*/ 45 h 65"/>
                <a:gd name="T64" fmla="*/ 1662 w 1727"/>
                <a:gd name="T65" fmla="*/ 2 h 65"/>
                <a:gd name="T66" fmla="*/ 1606 w 1727"/>
                <a:gd name="T67" fmla="*/ 6 h 65"/>
                <a:gd name="T68" fmla="*/ 1517 w 1727"/>
                <a:gd name="T69" fmla="*/ 10 h 65"/>
                <a:gd name="T70" fmla="*/ 1421 w 1727"/>
                <a:gd name="T71" fmla="*/ 14 h 65"/>
                <a:gd name="T72" fmla="*/ 1338 w 1727"/>
                <a:gd name="T73" fmla="*/ 17 h 65"/>
                <a:gd name="T74" fmla="*/ 1293 w 1727"/>
                <a:gd name="T75" fmla="*/ 18 h 65"/>
                <a:gd name="T76" fmla="*/ 1191 w 1727"/>
                <a:gd name="T77" fmla="*/ 18 h 65"/>
                <a:gd name="T78" fmla="*/ 1104 w 1727"/>
                <a:gd name="T79" fmla="*/ 17 h 65"/>
                <a:gd name="T80" fmla="*/ 1031 w 1727"/>
                <a:gd name="T81" fmla="*/ 13 h 65"/>
                <a:gd name="T82" fmla="*/ 971 w 1727"/>
                <a:gd name="T83" fmla="*/ 10 h 65"/>
                <a:gd name="T84" fmla="*/ 926 w 1727"/>
                <a:gd name="T85" fmla="*/ 9 h 65"/>
                <a:gd name="T86" fmla="*/ 872 w 1727"/>
                <a:gd name="T87" fmla="*/ 10 h 65"/>
                <a:gd name="T88" fmla="*/ 749 w 1727"/>
                <a:gd name="T89" fmla="*/ 14 h 65"/>
                <a:gd name="T90" fmla="*/ 587 w 1727"/>
                <a:gd name="T91" fmla="*/ 20 h 65"/>
                <a:gd name="T92" fmla="*/ 428 w 1727"/>
                <a:gd name="T93" fmla="*/ 23 h 65"/>
                <a:gd name="T94" fmla="*/ 309 w 1727"/>
                <a:gd name="T95" fmla="*/ 18 h 65"/>
                <a:gd name="T96" fmla="*/ 262 w 1727"/>
                <a:gd name="T97" fmla="*/ 14 h 65"/>
                <a:gd name="T98" fmla="*/ 196 w 1727"/>
                <a:gd name="T99" fmla="*/ 17 h 65"/>
                <a:gd name="T100" fmla="*/ 121 w 1727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7"/>
                <a:gd name="T154" fmla="*/ 0 h 65"/>
                <a:gd name="T155" fmla="*/ 1727 w 1727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7" h="65">
                  <a:moveTo>
                    <a:pt x="0" y="60"/>
                  </a:moveTo>
                  <a:lnTo>
                    <a:pt x="14" y="57"/>
                  </a:lnTo>
                  <a:lnTo>
                    <a:pt x="33" y="54"/>
                  </a:lnTo>
                  <a:lnTo>
                    <a:pt x="55" y="52"/>
                  </a:lnTo>
                  <a:lnTo>
                    <a:pt x="81" y="49"/>
                  </a:lnTo>
                  <a:lnTo>
                    <a:pt x="108" y="47"/>
                  </a:lnTo>
                  <a:lnTo>
                    <a:pt x="134" y="46"/>
                  </a:lnTo>
                  <a:lnTo>
                    <a:pt x="157" y="47"/>
                  </a:lnTo>
                  <a:lnTo>
                    <a:pt x="178" y="49"/>
                  </a:lnTo>
                  <a:lnTo>
                    <a:pt x="199" y="50"/>
                  </a:lnTo>
                  <a:lnTo>
                    <a:pt x="222" y="49"/>
                  </a:lnTo>
                  <a:lnTo>
                    <a:pt x="249" y="46"/>
                  </a:lnTo>
                  <a:lnTo>
                    <a:pt x="276" y="43"/>
                  </a:lnTo>
                  <a:lnTo>
                    <a:pt x="302" y="40"/>
                  </a:lnTo>
                  <a:lnTo>
                    <a:pt x="327" y="39"/>
                  </a:lnTo>
                  <a:lnTo>
                    <a:pt x="348" y="39"/>
                  </a:lnTo>
                  <a:lnTo>
                    <a:pt x="363" y="42"/>
                  </a:lnTo>
                  <a:lnTo>
                    <a:pt x="380" y="46"/>
                  </a:lnTo>
                  <a:lnTo>
                    <a:pt x="402" y="50"/>
                  </a:lnTo>
                  <a:lnTo>
                    <a:pt x="430" y="53"/>
                  </a:lnTo>
                  <a:lnTo>
                    <a:pt x="460" y="56"/>
                  </a:lnTo>
                  <a:lnTo>
                    <a:pt x="490" y="57"/>
                  </a:lnTo>
                  <a:lnTo>
                    <a:pt x="519" y="56"/>
                  </a:lnTo>
                  <a:lnTo>
                    <a:pt x="547" y="53"/>
                  </a:lnTo>
                  <a:lnTo>
                    <a:pt x="569" y="49"/>
                  </a:lnTo>
                  <a:lnTo>
                    <a:pt x="580" y="46"/>
                  </a:lnTo>
                  <a:lnTo>
                    <a:pt x="595" y="43"/>
                  </a:lnTo>
                  <a:lnTo>
                    <a:pt x="613" y="42"/>
                  </a:lnTo>
                  <a:lnTo>
                    <a:pt x="634" y="40"/>
                  </a:lnTo>
                  <a:lnTo>
                    <a:pt x="658" y="39"/>
                  </a:lnTo>
                  <a:lnTo>
                    <a:pt x="681" y="38"/>
                  </a:lnTo>
                  <a:lnTo>
                    <a:pt x="706" y="36"/>
                  </a:lnTo>
                  <a:lnTo>
                    <a:pt x="731" y="36"/>
                  </a:lnTo>
                  <a:lnTo>
                    <a:pt x="757" y="35"/>
                  </a:lnTo>
                  <a:lnTo>
                    <a:pt x="781" y="35"/>
                  </a:lnTo>
                  <a:lnTo>
                    <a:pt x="804" y="35"/>
                  </a:lnTo>
                  <a:lnTo>
                    <a:pt x="826" y="35"/>
                  </a:lnTo>
                  <a:lnTo>
                    <a:pt x="846" y="35"/>
                  </a:lnTo>
                  <a:lnTo>
                    <a:pt x="862" y="35"/>
                  </a:lnTo>
                  <a:lnTo>
                    <a:pt x="875" y="36"/>
                  </a:lnTo>
                  <a:lnTo>
                    <a:pt x="884" y="36"/>
                  </a:lnTo>
                  <a:lnTo>
                    <a:pt x="893" y="36"/>
                  </a:lnTo>
                  <a:lnTo>
                    <a:pt x="902" y="36"/>
                  </a:lnTo>
                  <a:lnTo>
                    <a:pt x="915" y="36"/>
                  </a:lnTo>
                  <a:lnTo>
                    <a:pt x="927" y="36"/>
                  </a:lnTo>
                  <a:lnTo>
                    <a:pt x="941" y="36"/>
                  </a:lnTo>
                  <a:lnTo>
                    <a:pt x="956" y="35"/>
                  </a:lnTo>
                  <a:lnTo>
                    <a:pt x="971" y="35"/>
                  </a:lnTo>
                  <a:lnTo>
                    <a:pt x="988" y="35"/>
                  </a:lnTo>
                  <a:lnTo>
                    <a:pt x="1005" y="34"/>
                  </a:lnTo>
                  <a:lnTo>
                    <a:pt x="1021" y="34"/>
                  </a:lnTo>
                  <a:lnTo>
                    <a:pt x="1038" y="35"/>
                  </a:lnTo>
                  <a:lnTo>
                    <a:pt x="1054" y="35"/>
                  </a:lnTo>
                  <a:lnTo>
                    <a:pt x="1071" y="36"/>
                  </a:lnTo>
                  <a:lnTo>
                    <a:pt x="1087" y="38"/>
                  </a:lnTo>
                  <a:lnTo>
                    <a:pt x="1103" y="39"/>
                  </a:lnTo>
                  <a:lnTo>
                    <a:pt x="1118" y="42"/>
                  </a:lnTo>
                  <a:lnTo>
                    <a:pt x="1133" y="45"/>
                  </a:lnTo>
                  <a:lnTo>
                    <a:pt x="1148" y="47"/>
                  </a:lnTo>
                  <a:lnTo>
                    <a:pt x="1166" y="50"/>
                  </a:lnTo>
                  <a:lnTo>
                    <a:pt x="1183" y="53"/>
                  </a:lnTo>
                  <a:lnTo>
                    <a:pt x="1201" y="54"/>
                  </a:lnTo>
                  <a:lnTo>
                    <a:pt x="1219" y="57"/>
                  </a:lnTo>
                  <a:lnTo>
                    <a:pt x="1237" y="58"/>
                  </a:lnTo>
                  <a:lnTo>
                    <a:pt x="1255" y="61"/>
                  </a:lnTo>
                  <a:lnTo>
                    <a:pt x="1273" y="63"/>
                  </a:lnTo>
                  <a:lnTo>
                    <a:pt x="1289" y="64"/>
                  </a:lnTo>
                  <a:lnTo>
                    <a:pt x="1304" y="64"/>
                  </a:lnTo>
                  <a:lnTo>
                    <a:pt x="1318" y="65"/>
                  </a:lnTo>
                  <a:lnTo>
                    <a:pt x="1332" y="65"/>
                  </a:lnTo>
                  <a:lnTo>
                    <a:pt x="1343" y="65"/>
                  </a:lnTo>
                  <a:lnTo>
                    <a:pt x="1353" y="65"/>
                  </a:lnTo>
                  <a:lnTo>
                    <a:pt x="1360" y="64"/>
                  </a:lnTo>
                  <a:lnTo>
                    <a:pt x="1368" y="63"/>
                  </a:lnTo>
                  <a:lnTo>
                    <a:pt x="1379" y="61"/>
                  </a:lnTo>
                  <a:lnTo>
                    <a:pt x="1393" y="60"/>
                  </a:lnTo>
                  <a:lnTo>
                    <a:pt x="1409" y="58"/>
                  </a:lnTo>
                  <a:lnTo>
                    <a:pt x="1427" y="58"/>
                  </a:lnTo>
                  <a:lnTo>
                    <a:pt x="1448" y="57"/>
                  </a:lnTo>
                  <a:lnTo>
                    <a:pt x="1469" y="56"/>
                  </a:lnTo>
                  <a:lnTo>
                    <a:pt x="1490" y="56"/>
                  </a:lnTo>
                  <a:lnTo>
                    <a:pt x="1510" y="54"/>
                  </a:lnTo>
                  <a:lnTo>
                    <a:pt x="1532" y="54"/>
                  </a:lnTo>
                  <a:lnTo>
                    <a:pt x="1552" y="53"/>
                  </a:lnTo>
                  <a:lnTo>
                    <a:pt x="1571" y="53"/>
                  </a:lnTo>
                  <a:lnTo>
                    <a:pt x="1588" y="52"/>
                  </a:lnTo>
                  <a:lnTo>
                    <a:pt x="1603" y="52"/>
                  </a:lnTo>
                  <a:lnTo>
                    <a:pt x="1615" y="52"/>
                  </a:lnTo>
                  <a:lnTo>
                    <a:pt x="1624" y="52"/>
                  </a:lnTo>
                  <a:lnTo>
                    <a:pt x="1640" y="52"/>
                  </a:lnTo>
                  <a:lnTo>
                    <a:pt x="1657" y="50"/>
                  </a:lnTo>
                  <a:lnTo>
                    <a:pt x="1673" y="49"/>
                  </a:lnTo>
                  <a:lnTo>
                    <a:pt x="1690" y="47"/>
                  </a:lnTo>
                  <a:lnTo>
                    <a:pt x="1705" y="47"/>
                  </a:lnTo>
                  <a:lnTo>
                    <a:pt x="1716" y="46"/>
                  </a:lnTo>
                  <a:lnTo>
                    <a:pt x="1725" y="45"/>
                  </a:lnTo>
                  <a:lnTo>
                    <a:pt x="1727" y="45"/>
                  </a:lnTo>
                  <a:lnTo>
                    <a:pt x="1669" y="0"/>
                  </a:lnTo>
                  <a:lnTo>
                    <a:pt x="1662" y="2"/>
                  </a:lnTo>
                  <a:lnTo>
                    <a:pt x="1649" y="3"/>
                  </a:lnTo>
                  <a:lnTo>
                    <a:pt x="1629" y="5"/>
                  </a:lnTo>
                  <a:lnTo>
                    <a:pt x="1606" y="6"/>
                  </a:lnTo>
                  <a:lnTo>
                    <a:pt x="1579" y="7"/>
                  </a:lnTo>
                  <a:lnTo>
                    <a:pt x="1549" y="9"/>
                  </a:lnTo>
                  <a:lnTo>
                    <a:pt x="1517" y="10"/>
                  </a:lnTo>
                  <a:lnTo>
                    <a:pt x="1485" y="11"/>
                  </a:lnTo>
                  <a:lnTo>
                    <a:pt x="1452" y="13"/>
                  </a:lnTo>
                  <a:lnTo>
                    <a:pt x="1421" y="14"/>
                  </a:lnTo>
                  <a:lnTo>
                    <a:pt x="1390" y="14"/>
                  </a:lnTo>
                  <a:lnTo>
                    <a:pt x="1362" y="16"/>
                  </a:lnTo>
                  <a:lnTo>
                    <a:pt x="1338" y="17"/>
                  </a:lnTo>
                  <a:lnTo>
                    <a:pt x="1317" y="17"/>
                  </a:lnTo>
                  <a:lnTo>
                    <a:pt x="1303" y="18"/>
                  </a:lnTo>
                  <a:lnTo>
                    <a:pt x="1293" y="18"/>
                  </a:lnTo>
                  <a:lnTo>
                    <a:pt x="1257" y="18"/>
                  </a:lnTo>
                  <a:lnTo>
                    <a:pt x="1224" y="18"/>
                  </a:lnTo>
                  <a:lnTo>
                    <a:pt x="1191" y="18"/>
                  </a:lnTo>
                  <a:lnTo>
                    <a:pt x="1161" y="18"/>
                  </a:lnTo>
                  <a:lnTo>
                    <a:pt x="1132" y="17"/>
                  </a:lnTo>
                  <a:lnTo>
                    <a:pt x="1104" y="17"/>
                  </a:lnTo>
                  <a:lnTo>
                    <a:pt x="1078" y="16"/>
                  </a:lnTo>
                  <a:lnTo>
                    <a:pt x="1053" y="14"/>
                  </a:lnTo>
                  <a:lnTo>
                    <a:pt x="1031" y="13"/>
                  </a:lnTo>
                  <a:lnTo>
                    <a:pt x="1009" y="13"/>
                  </a:lnTo>
                  <a:lnTo>
                    <a:pt x="989" y="11"/>
                  </a:lnTo>
                  <a:lnTo>
                    <a:pt x="971" y="10"/>
                  </a:lnTo>
                  <a:lnTo>
                    <a:pt x="955" y="10"/>
                  </a:lnTo>
                  <a:lnTo>
                    <a:pt x="940" y="9"/>
                  </a:lnTo>
                  <a:lnTo>
                    <a:pt x="926" y="9"/>
                  </a:lnTo>
                  <a:lnTo>
                    <a:pt x="915" y="9"/>
                  </a:lnTo>
                  <a:lnTo>
                    <a:pt x="898" y="9"/>
                  </a:lnTo>
                  <a:lnTo>
                    <a:pt x="872" y="10"/>
                  </a:lnTo>
                  <a:lnTo>
                    <a:pt x="837" y="11"/>
                  </a:lnTo>
                  <a:lnTo>
                    <a:pt x="796" y="13"/>
                  </a:lnTo>
                  <a:lnTo>
                    <a:pt x="749" y="14"/>
                  </a:lnTo>
                  <a:lnTo>
                    <a:pt x="698" y="16"/>
                  </a:lnTo>
                  <a:lnTo>
                    <a:pt x="642" y="18"/>
                  </a:lnTo>
                  <a:lnTo>
                    <a:pt x="587" y="20"/>
                  </a:lnTo>
                  <a:lnTo>
                    <a:pt x="532" y="21"/>
                  </a:lnTo>
                  <a:lnTo>
                    <a:pt x="479" y="21"/>
                  </a:lnTo>
                  <a:lnTo>
                    <a:pt x="428" y="23"/>
                  </a:lnTo>
                  <a:lnTo>
                    <a:pt x="383" y="21"/>
                  </a:lnTo>
                  <a:lnTo>
                    <a:pt x="343" y="20"/>
                  </a:lnTo>
                  <a:lnTo>
                    <a:pt x="309" y="18"/>
                  </a:lnTo>
                  <a:lnTo>
                    <a:pt x="286" y="16"/>
                  </a:lnTo>
                  <a:lnTo>
                    <a:pt x="272" y="11"/>
                  </a:lnTo>
                  <a:lnTo>
                    <a:pt x="262" y="14"/>
                  </a:lnTo>
                  <a:lnTo>
                    <a:pt x="246" y="16"/>
                  </a:lnTo>
                  <a:lnTo>
                    <a:pt x="222" y="17"/>
                  </a:lnTo>
                  <a:lnTo>
                    <a:pt x="196" y="17"/>
                  </a:lnTo>
                  <a:lnTo>
                    <a:pt x="168" y="16"/>
                  </a:lnTo>
                  <a:lnTo>
                    <a:pt x="144" y="14"/>
                  </a:lnTo>
                  <a:lnTo>
                    <a:pt x="121" y="13"/>
                  </a:lnTo>
                  <a:lnTo>
                    <a:pt x="106" y="1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272345" y="274638"/>
            <a:ext cx="8414455" cy="261663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>
          <a:xfrm>
            <a:off x="258847" y="188640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реализации проекта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8604" y="1198503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27441"/>
              </p:ext>
            </p:extLst>
          </p:nvPr>
        </p:nvGraphicFramePr>
        <p:xfrm>
          <a:off x="38604" y="764704"/>
          <a:ext cx="8948793" cy="48789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5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1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работы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Прогнозируемый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Практический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2024-2025г.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Анализ ресурсного обеспечения.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модели наставничества.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Организация сетевого взаимодействия.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пакета методических материалов т выпуск сборника.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Включение модулей и разделов по агробизнесу в ДОП различной направленности.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Разработка системы мониторинга результативности реализации ДОП в рамках проекта.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9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457724" cy="16561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внутренней экспертизы дополнительных общеразвивающих программ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(ВСОКО)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8" name="Рисунок 4" descr="Описание: av-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7" y="116632"/>
            <a:ext cx="1271777" cy="117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076" y="1772816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недочёты программ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5596" y="2420888"/>
            <a:ext cx="80388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корректно сформулирована цель и задачи  программы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установка программы не соответствует планируемым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и критерии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образовательных результатов слабо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оценочные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отсутствуют;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воспитательный компонент не соответствует  воспитательным ориентирам программы и специфике деятельности объединения;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рограмма не реализуется в  дистанционной форме;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тсутствуют разработки педагога к программе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457724" cy="16561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8" name="Рисунок 4" descr="Описание: av-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22" y="116632"/>
            <a:ext cx="1271777" cy="117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1711" y="1412776"/>
            <a:ext cx="80388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продолжить реализацию практического этапа реализации  новой программы развития учреждения «Развитие организационных управленческих ресурсов  как условия повышения качества дополнительного образования»;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мониторинг эффективности образовательного процесса в объединениях естественнонаучной направленности в рамках инновационной деятельности,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 наставническую деятельность в учреждении;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целенаправленную работу по формированию педагогической компетентности молодых специалистов и вновь прибывших педагогов;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продолжить реализацию модели непрерывного агробизнес-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реализации практического этапа проекта;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отследить эффективность реализации   педагогических технологий, системы наставнической деятельности и др., прописанных в программах  как показателей качества ДО;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акцентировать внимание на воспитательной составляющей программы (как разработать воспитательную компоненту программы, как организовать воспитывающую деятельность в объединении в соответствии с предметной направленностью, показатели эффективности воспитательной деятельности и т.д.);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продолжить организацию мероприятий по представлению позитивного опыта педагогов ДО: на базе ДДТ, в дистанционном формате и через организацию открытых мероприятий кустовых МО, организацию мероприятий и/или постоянно действующего семинара, с целью повышения педагогического уровня педагогов ДО;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D:\Новая папка\JPEG Graphics file(4848)\Recoverd_jpg_file(14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663300"/>
                </a:solidFill>
              </a:rPr>
              <a:t/>
            </a:r>
            <a:br>
              <a:rPr lang="ru-RU" b="1" i="1" dirty="0" smtClean="0">
                <a:solidFill>
                  <a:srgbClr val="663300"/>
                </a:solidFill>
              </a:rPr>
            </a:br>
            <a:endParaRPr lang="ru-RU" b="1" i="1" dirty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D:\мониторинг\диск д\мет. документы 2016-2017\Сердце отдаю детям\Фото сердце отдаю детям\_DSC89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0688"/>
            <a:ext cx="50040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грядущий год будет насыщенным  событиями, полным новых  идей,  открытий и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вершений -  и предлагаем нам всем вместе сделать его именно таким !</a:t>
            </a:r>
          </a:p>
          <a:p>
            <a:endParaRPr lang="ru-RU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4"/>
            <a:ext cx="91399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616036" y="1534787"/>
            <a:ext cx="4184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51" y="2060848"/>
            <a:ext cx="568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kern="0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7665" y="5301208"/>
            <a:ext cx="37748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</a:p>
          <a:p>
            <a:pPr algn="ctr"/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30.08.2024г.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7786077" y="116632"/>
            <a:ext cx="1227296" cy="1068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3422072" y="1847079"/>
            <a:ext cx="497765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 smtClean="0"/>
              <a:t>«</a:t>
            </a:r>
            <a:r>
              <a:rPr lang="ru-RU" sz="2400" b="1" dirty="0"/>
              <a:t>Организация образовательной деятельности МБУ ДО «ДДТ» в  2024-2025 учебном году,  в соответствии с  реализацией основных положений  Концепции Развития ДОД до 2030г»                                                                                     </a:t>
            </a:r>
            <a:endParaRPr lang="ru-RU" sz="2400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                                          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0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872" y="307390"/>
            <a:ext cx="8951624" cy="19071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Главная цель деятельности МБУ ДО «ДДТ»- реализация Целевой региональной модели развития системы дополнительного образования детей в условиях ДДТ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0"/>
            <a:ext cx="8615394" cy="22145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780928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МБУ ДО «ДДТ» является муниципальным опорным центром Братского района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965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872" y="0"/>
            <a:ext cx="9059128" cy="141277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Задачи выполняемые МОЦ при внедрении социального заказа (персонифицированного финансирования)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0"/>
            <a:ext cx="8615394" cy="22145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40768"/>
            <a:ext cx="86153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-информирование ОО Братского района, родителей, детей, старше 14 лет, обучающихся 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-внесение данных в АИС «Навигатор ДОД» Иркутской области и выдача сертификатов 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- ВЫПОЛНЕНИЕ целевого показателя по охвату детей от 5 до 18 лет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449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872" y="0"/>
            <a:ext cx="9059128" cy="14127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Особенности организации образовательной деятельности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0"/>
            <a:ext cx="8615394" cy="22145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40768"/>
            <a:ext cx="86153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-деятельность осуществляется в г. Вихоревка и 17 населенных пунктах района 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-в течении календарного года и 7-ми дневной рабочей недели 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-одновозрастные и разновозрастные группы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-привлечение родителей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971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872" y="0"/>
            <a:ext cx="9059128" cy="14127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Кадровый состав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0"/>
            <a:ext cx="8615394" cy="22145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40768"/>
            <a:ext cx="86153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-директор, 3 заместителя 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-4 методиста 1 методист МОЦ 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-4 педагога-организатора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-социальный педагог и педагог- психолог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-педагоги дополнительного образования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800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872" y="0"/>
            <a:ext cx="9059128" cy="11247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Приоритетные направления МБУ ДО «ДДТ» для повышения качества образования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0"/>
            <a:ext cx="8615394" cy="22145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908721"/>
            <a:ext cx="8678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- Реализация современных и доступных ДОП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-Развитие агробизнес-образования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-развитие кадрового потенциала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-развитие детского движения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-реализация новых форм образовательной деятельности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-выстраивание эффективной деятельности с родителями и социумом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256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873" y="307391"/>
            <a:ext cx="5143504" cy="78581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Методическая тема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: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0"/>
            <a:ext cx="8615394" cy="22145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474672"/>
            <a:ext cx="76414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sz="3600" b="1" dirty="0">
                <a:latin typeface="Times New Roman"/>
                <a:ea typeface="Times New Roman"/>
              </a:rPr>
              <a:t>Развитие кадрового потенциала как условие повышения качества дополнительного образования в рамках реализации Концепции развития ДОД до 2030г.,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121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6970" y="404664"/>
            <a:ext cx="6025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Цель методической работы: 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6970" y="1124744"/>
            <a:ext cx="83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164808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450215" algn="ctr"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Создание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методических, организационных и  информационных условий для развития профессиональной компетенции педагогических работников.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50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741</Words>
  <Application>Microsoft Office PowerPoint</Application>
  <PresentationFormat>Экран (4:3)</PresentationFormat>
  <Paragraphs>118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Monotype Corsiva</vt:lpstr>
      <vt:lpstr>Times New Roman</vt:lpstr>
      <vt:lpstr>Тема Office</vt:lpstr>
      <vt:lpstr>1_Тема Office</vt:lpstr>
      <vt:lpstr>2_Тема Office</vt:lpstr>
      <vt:lpstr>Уважаемые педагоги!</vt:lpstr>
      <vt:lpstr>Презентация PowerPoint</vt:lpstr>
      <vt:lpstr>Главная цель деятельности МБУ ДО «ДДТ»- реализация Целевой региональной модели развития системы дополнительного образования детей в условиях ДДТ </vt:lpstr>
      <vt:lpstr>Задачи выполняемые МОЦ при внедрении социального заказа (персонифицированного финансирования)</vt:lpstr>
      <vt:lpstr>Особенности организации образовательной деятельности</vt:lpstr>
      <vt:lpstr>Кадровый состав</vt:lpstr>
      <vt:lpstr>Приоритетные направления МБУ ДО «ДДТ» для повышения качества образования</vt:lpstr>
      <vt:lpstr>Методическая тема: </vt:lpstr>
      <vt:lpstr>Презентация PowerPoint</vt:lpstr>
      <vt:lpstr>Презентация PowerPoint</vt:lpstr>
      <vt:lpstr>План методических мероприятий</vt:lpstr>
      <vt:lpstr>по развитию агробизнес-образования в УДО  «Братская Земля – Родина моя!»</vt:lpstr>
      <vt:lpstr> </vt:lpstr>
      <vt:lpstr>Итоги внутренней экспертизы дополнительных общеразвивающих программ (ВСОКО)</vt:lpstr>
      <vt:lpstr>Решение </vt:lpstr>
      <vt:lpstr>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</cp:lastModifiedBy>
  <cp:revision>96</cp:revision>
  <cp:lastPrinted>2022-09-08T06:06:57Z</cp:lastPrinted>
  <dcterms:created xsi:type="dcterms:W3CDTF">2015-08-30T14:17:27Z</dcterms:created>
  <dcterms:modified xsi:type="dcterms:W3CDTF">2024-08-30T01:44:18Z</dcterms:modified>
</cp:coreProperties>
</file>