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AA97E-2C99-4C4F-B56D-756664E3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B731D-CA0D-47A0-B618-833C545D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EE324-4CF3-4F80-8EC5-E4E3DD99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3F18A-9991-4B45-88A9-D9DC1EBA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15101-06D1-43AD-9848-19408A77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4B1B2-F17E-42C7-9195-BF91DD57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C1664E-24DB-471F-97C4-C8FA502F8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5E4D9-4AEB-4E9F-B199-F06ECD9C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88835-068D-4104-A3B5-F47138F4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3E0C0-969E-4BA3-9021-F696CB14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6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7648A-365D-4C8F-988D-26C23AF89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5EC61-3080-4D1B-9CB8-EAEFF8D8D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F26FA-D0C0-4959-B1C6-F5BA8C07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25F82-8D77-4E65-ADF3-609E4335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22209-BFD2-4ADD-A3BF-4E3FD2B7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CAF01-ABF6-4A42-A549-DF64ABD3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915C2-0186-43BA-A57F-2199EC97A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81E6C-5FFA-4DB3-BBC5-740F82A9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F9CF1-EBE0-408A-8C5B-2C77F937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D766C-E3E6-4133-9C77-76EE877E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1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C1B6-8118-4CB3-B8D4-D390F855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C8DEFA-F8E6-4189-989C-E5A6978F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1BD24-A4C8-4209-9205-8075BF24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93B69-5DE9-4F29-A757-C75A03CD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3DFF9-98C5-4FF1-B245-6A295042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6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1FDB-B590-4AB6-A3BA-0E3EB7C8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DECC8-B110-4DC1-AD55-650427E3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A0A74-5758-46CD-A556-8A4D2519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CF288-7041-4126-9123-D1EB7DB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2C7DA-000E-492A-8833-CC0A4C86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AC4A3C-D44C-4CAD-A1D0-015FFB8C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0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98EEC-E827-4260-8621-381A1793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1180A1-E95D-4399-8621-325DB9C3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BA1B35-A6C7-47D1-A5DF-F3BA403D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770CB2-A829-43F9-BAD6-395D56449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BC9EDF-0670-4631-946B-167E01C2C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EF7517-AF8E-47D0-8DBC-3E6D6082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0D8B5E-4AE6-4CF4-BA5F-22A127AC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414F38-DA18-4BCC-B60F-E2219A92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61B5B-4627-49CE-A07D-3A95ACC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C03675-479A-4931-87FE-3EC8E03B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62D069-4F9D-4108-BC81-A5761FD9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1BF303-F69D-4F40-84D4-66C7752A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3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A1C1FE-F843-4D7A-8493-FA8FD331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A8D422-EDCE-4CA9-BBB4-5173EF39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3D5F1B-ECD8-44FC-91E6-417A7530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8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ECE01-0D1C-47C8-BC02-9A5AF104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6C83B-7095-4570-9718-D6DF1A08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D84020-F10D-4B46-8D11-787C18A6D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323E1E-A95B-4B4F-83BD-37540579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57356F-5756-4B9A-85C2-FE76F4EE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BC6F23-A19A-4866-9CF9-D959F6AD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5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A2F3-42CC-439B-B264-8B6C8820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4F54CC-6542-4B23-A6CE-BB86CAED2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24088B-48CE-4402-9A77-AC9DF7158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D367C-6D14-454F-ADAC-3DE06FBC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6EF229-3F32-435F-B94B-C6D6CA87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9BAFB9-F4CF-4A29-8245-6E320DBE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5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91DE0-8722-4E94-A944-4B8715F6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AF8688-F71D-412C-8C55-3759CE180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1E20C-2A66-4EC0-8B82-3FE4D29A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D077-EA82-46D7-986D-28F658CFC6D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35BE0-BD35-4038-9EF5-8F55CDD2E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1EB29-F1D1-426C-850F-FB62B3442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FCA9-5EF1-41ED-BE5B-A3D291BFC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136AB-CEEF-426F-9BC5-C15BD1486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767C32-3055-4266-A1EE-D4F1C7ABA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72C1B4-C3D6-4CB0-85CA-4538F54666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83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D2254-6089-4378-B113-CADAFD60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6128B-709C-4194-AC7E-9ADEE28EA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941B38-19E8-48E8-B662-DE05F02774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13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F7B69-084B-454F-863D-79E68704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BE165-4DB9-4A94-8C25-CA0ECC24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38766-786D-4871-B50E-D96A8D0B64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88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2EC2D-BE73-425B-B221-A136F068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D7123-FAFB-424A-8788-3B7FCD19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2F8B4-7422-4992-83E5-488A7EB485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43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7CE65-056F-4E79-9F38-0286556B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FA74-6E06-49C8-912E-E1FB3957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476A6-2A19-453E-9F5F-C20D7C867A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89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4E99B-83E9-459E-805A-BBA1C97A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1C289-C0A9-4CE0-80E1-2C5E95A4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F0B7A-8979-4C8F-8F6F-B4FEAFA97F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84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64945-39AE-4A34-98A0-3BBE6459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1B10F-0538-4566-ACE6-7673D2CD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39FCAD-ACA7-486A-9394-C4F139076D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0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57486-1681-4DBA-B450-4A24C98C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9208B-710F-47BB-8B6A-CF0E51C74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A6CB7-88CE-4157-BC85-F02F1EDEDB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98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565E1-8D6C-4FED-A33B-EF7AEA89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318D7-A048-417B-961F-30FF41F9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0F500-5E6A-4A0A-8445-2C0A8960E8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63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C8BA6-C940-4050-86C9-8EFCF12C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651C9D-CFE3-487E-BD05-14E7C5032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8DE716-8EAF-4000-BC55-5E3178CC78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22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2276B-87D8-4B8C-B2D1-F9E0249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B968B-3392-4473-9499-1967B2441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5C74BE-CFF2-4F4F-BF4E-BA4CFD9D52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2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27962-BEA4-48D3-89F1-472DDB8E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BAE89-9820-4A6B-BE11-9CB043238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880E75-1A62-4492-8910-577484EAE2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29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79B3A-3C8C-4FBC-8955-74F71B45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7C702-95CC-476A-AF89-4724FE90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723A49-EF96-4FD4-8B7F-6247ECAB82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50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194E2-1E18-4AEA-A638-303EFBCB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D87A2-86D1-45B2-A42C-125ACC9D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09D4B5-F33E-475C-8884-F53DD657D2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14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9264A-60F9-44DF-93CC-67951412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4F0E2-B275-40DE-922D-FFB460BD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534EF-0E70-4232-A66C-512E37612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61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7190D-9806-40BD-9964-E18CA4BB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13AFE-874D-44A0-BBC9-291C219C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EEAD4-C26D-4349-A753-E66704F6FC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23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3C70B-A0AE-4670-AB72-F54DE1D5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ACBEC-F81A-4B94-BAF2-A77F53395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D78E17-1358-4EDF-A7FD-A9D0AE3280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02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1A9BC-D367-4157-B233-ED2BDDE3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D6AA-3897-4D12-82E4-6C05D061E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2DCF18-EBD4-45FA-9CBF-D9E9B5817A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74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CE338-6D09-49F0-AF8B-6F480C71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96CA7-8A9E-4F0B-AF52-DED56C65E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62D82A-B987-48AF-89E3-692BEA9B37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2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49D07-9A49-4585-B9C4-5D39DD89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FAC8A-0C12-4F81-AD81-B4F5119F5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20A85E-3EFE-4C7E-9791-565F5351D2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156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 Елена</dc:creator>
  <cp:lastModifiedBy>В Елена</cp:lastModifiedBy>
  <cp:revision>1</cp:revision>
  <dcterms:created xsi:type="dcterms:W3CDTF">2024-11-01T02:10:15Z</dcterms:created>
  <dcterms:modified xsi:type="dcterms:W3CDTF">2024-11-01T02:15:56Z</dcterms:modified>
</cp:coreProperties>
</file>