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3AA97E-2C99-4C4F-B56D-756664E3E7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6FB731D-CA0D-47A0-B618-833C545D2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66EE324-4CF3-4F80-8EC5-E4E3DD99B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CD077-EA82-46D7-986D-28F658CFC6D3}" type="datetimeFigureOut">
              <a:rPr lang="ru-RU" smtClean="0"/>
              <a:t>01.11.2024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33F18A-9991-4B45-88A9-D9DC1EBA5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8815101-06D1-43AD-9848-19408A77F6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3FCA9-5EF1-41ED-BE5B-A3D291BFCD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52139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4B1B2-F17E-42C7-9195-BF91DD57B8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7C1664E-24DB-471F-97C4-C8FA502F83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9A5E4D9-4AEB-4E9F-B199-F06ECD9C8E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CD077-EA82-46D7-986D-28F658CFC6D3}" type="datetimeFigureOut">
              <a:rPr lang="ru-RU" smtClean="0"/>
              <a:t>01.11.2024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4188835-068D-4104-A3B5-F47138F48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4A3E0C0-969E-4BA3-9021-F696CB14F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3FCA9-5EF1-41ED-BE5B-A3D291BFCD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0567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867648A-365D-4C8F-988D-26C23AF89A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0A5EC61-3080-4D1B-9CB8-EAEFF8D8D6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E7F26FA-D0C0-4959-B1C6-F5BA8C073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CD077-EA82-46D7-986D-28F658CFC6D3}" type="datetimeFigureOut">
              <a:rPr lang="ru-RU" smtClean="0"/>
              <a:t>01.11.2024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0125F82-8D77-4E65-ADF3-609E43351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7C22209-BFD2-4ADD-A3BF-4E3FD2B72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3FCA9-5EF1-41ED-BE5B-A3D291BFCD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9398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3CAF01-ABF6-4A42-A549-DF64ABD30E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A915C2-0186-43BA-A57F-2199EC97A5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B781E6C-5FFA-4DB3-BBC5-740F82A9B8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CD077-EA82-46D7-986D-28F658CFC6D3}" type="datetimeFigureOut">
              <a:rPr lang="ru-RU" smtClean="0"/>
              <a:t>01.11.2024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B7F9CF1-EBE0-408A-8C5B-2C77F937B6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C7D766C-E3E6-4133-9C77-76EE877EF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3FCA9-5EF1-41ED-BE5B-A3D291BFCD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96120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22C1B6-8118-4CB3-B8D4-D390F85532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3C8DEFA-F8E6-4189-989C-E5A6978FE0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A91BD24-A4C8-4209-9205-8075BF24AE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CD077-EA82-46D7-986D-28F658CFC6D3}" type="datetimeFigureOut">
              <a:rPr lang="ru-RU" smtClean="0"/>
              <a:t>01.11.2024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B693B69-5DE9-4F29-A757-C75A03CD8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143DFF9-98C5-4FF1-B245-6A2950424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3FCA9-5EF1-41ED-BE5B-A3D291BFCD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22636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A51FDB-B590-4AB6-A3BA-0E3EB7C8AC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46DECC8-B110-4DC1-AD55-650427E32C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CEA0A74-5758-46CD-A556-8A4D251911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39CF288-7041-4126-9123-D1EB7DB897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CD077-EA82-46D7-986D-28F658CFC6D3}" type="datetimeFigureOut">
              <a:rPr lang="ru-RU" smtClean="0"/>
              <a:t>01.11.2024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D82C7DA-000E-492A-8833-CC0A4C86F7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7AC4A3C-D44C-4CAD-A1D0-015FFB8CC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3FCA9-5EF1-41ED-BE5B-A3D291BFCD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6700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898EEC-E827-4260-8621-381A179320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51180A1-E95D-4399-8621-325DB9C383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2BA1B35-A6C7-47D1-A5DF-F3BA403DBF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6770CB2-A829-43F9-BAD6-395D564497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0BC9EDF-0670-4631-946B-167E01C2CA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0EF7517-AF8E-47D0-8DBC-3E6D6082C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CD077-EA82-46D7-986D-28F658CFC6D3}" type="datetimeFigureOut">
              <a:rPr lang="ru-RU" smtClean="0"/>
              <a:t>01.11.2024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E0D8B5E-4AE6-4CF4-BA5F-22A127AC31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6414F38-DA18-4BCC-B60F-E2219A9200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3FCA9-5EF1-41ED-BE5B-A3D291BFCD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91473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261B5B-4627-49CE-A07D-3A95ACC3B1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0C03675-479A-4931-87FE-3EC8E03B0B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CD077-EA82-46D7-986D-28F658CFC6D3}" type="datetimeFigureOut">
              <a:rPr lang="ru-RU" smtClean="0"/>
              <a:t>01.11.2024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062D069-4F9D-4108-BC81-A5761FD9D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71BF303-F69D-4F40-84D4-66C7752A54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3FCA9-5EF1-41ED-BE5B-A3D291BFCD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72386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4A1C1FE-F843-4D7A-8493-FA8FD331D0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CD077-EA82-46D7-986D-28F658CFC6D3}" type="datetimeFigureOut">
              <a:rPr lang="ru-RU" smtClean="0"/>
              <a:t>01.11.2024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FA8D422-EDCE-4CA9-BBB4-5173EF3928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C3D5F1B-ECD8-44FC-91E6-417A7530B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3FCA9-5EF1-41ED-BE5B-A3D291BFCD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99881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7ECE01-0D1C-47C8-BC02-9A5AF1043A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FC6C83B-7095-4570-9718-D6DF1A08CB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7D84020-F10D-4B46-8D11-787C18A6D9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8323E1E-A95B-4B4F-83BD-3754057917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CD077-EA82-46D7-986D-28F658CFC6D3}" type="datetimeFigureOut">
              <a:rPr lang="ru-RU" smtClean="0"/>
              <a:t>01.11.2024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357356F-5756-4B9A-85C2-FE76F4EE11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6BC6F23-A19A-4866-9CF9-D959F6ADC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3FCA9-5EF1-41ED-BE5B-A3D291BFCD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5952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A8A2F3-42CC-439B-B264-8B6C88204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24F54CC-6542-4B23-A6CE-BB86CAED2B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424088B-48CE-4402-9A77-AC9DF71585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86D367C-6D14-454F-ADAC-3DE06FBC5E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CD077-EA82-46D7-986D-28F658CFC6D3}" type="datetimeFigureOut">
              <a:rPr lang="ru-RU" smtClean="0"/>
              <a:t>01.11.2024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96EF229-3F32-435F-B94B-C6D6CA87A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09BAFB9-F4CF-4A29-8245-6E320DBE1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3FCA9-5EF1-41ED-BE5B-A3D291BFCD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73556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091DE0-8722-4E94-A944-4B8715F6B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EAF8688-F71D-412C-8C55-3759CE180B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731E20C-2A66-4EC0-8B82-3FE4D29A0A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ACD077-EA82-46D7-986D-28F658CFC6D3}" type="datetimeFigureOut">
              <a:rPr lang="ru-RU" smtClean="0"/>
              <a:t>01.11.2024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0E35BE0-BD35-4038-9EF5-8F55CDD2EB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41EB29-F1D1-426C-850F-FB62B3442E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B3FCA9-5EF1-41ED-BE5B-A3D291BFCD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110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0136AB-CEEF-426F-9BC5-C15BD148683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5767C32-3055-4266-A1EE-D4F1C7ABA8A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A72C1B4-C3D6-4CB0-85CA-4538F54666D3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528307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8D2254-6089-4378-B113-CADAFD601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8C6128B-709C-4194-AC7E-9ADEE28EA7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E941B38-19E8-48E8-B662-DE05F02774D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481387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AF7B69-084B-454F-863D-79E687048F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A5BE165-4DB9-4A94-8C25-CA0ECC24B0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0438766-786D-4871-B50E-D96A8D0B6403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79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638842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D2EC2D-BE73-425B-B221-A136F06860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C6D7123-FAFB-424A-8788-3B7FCD19BB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E22F8B4-7422-4992-83E5-488A7EB4852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2192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454347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17CE65-056F-4E79-9F38-0286556BA4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6A6FA74-6E06-49C8-912E-E1FB3957D7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D0476A6-2A19-453E-9F5F-C20D7C867AD3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028966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04E99B-83E9-459E-805A-BBA1C97A86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A21C289-C0A9-4CE0-80E1-2C5E95A432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DDF0B7A-8979-4C8F-8F6F-B4FEAFA97F8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1999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278421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B64945-39AE-4A34-98A0-3BBE6459D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BA1B10F-0538-4566-ACE6-7673D2CDF1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E39FCAD-ACA7-486A-9394-C4F139076D2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97089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E57486-1681-4DBA-B450-4A24C98C0A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7E9208B-710F-47BB-8B6A-CF0E51C742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8BA6CB7-88CE-4157-BC85-F02F1EDEDBF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779884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D565E1-8D6C-4FED-A33B-EF7AEA894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C318D7-A048-417B-961F-30FF41F959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EE0F500-5E6A-4A0A-8445-2C0A8960E87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496354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AC8BA6-C940-4050-86C9-8EFCF12C3A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4651C9D-CFE3-487E-BD05-14E7C5032F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48DE716-8EAF-4000-BC55-5E3178CC78F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292293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C2276B-87D8-4B8C-B2D1-F9E0249979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54B968B-3392-4473-9499-1967B24415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D5C74BE-CFF2-4F4F-BF4E-BA4CFD9D524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542194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C27962-BEA4-48D3-89F1-472DDB8E46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B4BAE89-9820-4A6B-BE11-9CB043238A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7880E75-1A62-4492-8910-577484EAE2A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132940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79B3A-3C8C-4FBC-8955-74F71B456C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ED7C702-95CC-476A-AF89-4724FE9020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2723A49-EF96-4FD4-8B7F-6247ECAB82B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79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775036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B194E2-1E18-4AEA-A638-303EFBCB47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07D87A2-86D1-45B2-A42C-125ACC9D88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809D4B5-F33E-475C-8884-F53DD657D2F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79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501497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C9264A-60F9-44DF-93CC-67951412C1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A24F0E2-B275-40DE-922D-FFB460BD3B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E8534EF-0E70-4232-A66C-512E37612DD3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556138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D7190D-9806-40BD-9964-E18CA4BB5C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CE13AFE-874D-44A0-BBC9-291C219C11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4AEEAD4-C26D-4349-A753-E66704F6FC8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232302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33C70B-A0AE-4670-AB72-F54DE1D5C1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DEACBEC-F81A-4B94-BAF2-A77F53395D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2D78E17-1358-4EDF-A7FD-A9D0AE3280F5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070206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51A9BC-D367-4157-B233-ED2BDDE323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1C1D6AA-3897-4D12-82E4-6C05D061E1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B2DCF18-EBD4-45FA-9CBF-D9E9B5817AD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007490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6CE338-6D09-49F0-AF8B-6F480C7189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B96CA7-8A9E-4F0B-AF52-DED56C65E3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762D82A-B987-48AF-89E3-692BEA9B37B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652473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049D07-9A49-4585-B9C4-5D39DD893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8CFAC8A-0C12-4F81-AD81-B4F5119F5D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120A85E-3EFE-4C7E-9791-565F5351D2A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5715650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Широкоэкранный</PresentationFormat>
  <Paragraphs>0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 Елена</dc:creator>
  <cp:lastModifiedBy>В Елена</cp:lastModifiedBy>
  <cp:revision>1</cp:revision>
  <dcterms:created xsi:type="dcterms:W3CDTF">2024-11-01T02:10:15Z</dcterms:created>
  <dcterms:modified xsi:type="dcterms:W3CDTF">2024-11-01T02:15:56Z</dcterms:modified>
</cp:coreProperties>
</file>